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56" r:id="rId2"/>
    <p:sldId id="257" r:id="rId3"/>
    <p:sldId id="289" r:id="rId4"/>
    <p:sldId id="258" r:id="rId5"/>
    <p:sldId id="259" r:id="rId6"/>
    <p:sldId id="260" r:id="rId7"/>
    <p:sldId id="274" r:id="rId8"/>
    <p:sldId id="296" r:id="rId9"/>
    <p:sldId id="298" r:id="rId10"/>
    <p:sldId id="301" r:id="rId11"/>
    <p:sldId id="302" r:id="rId12"/>
    <p:sldId id="303" r:id="rId13"/>
    <p:sldId id="304" r:id="rId14"/>
    <p:sldId id="299" r:id="rId15"/>
    <p:sldId id="307" r:id="rId16"/>
    <p:sldId id="288" r:id="rId17"/>
    <p:sldId id="308" r:id="rId18"/>
    <p:sldId id="275" r:id="rId19"/>
    <p:sldId id="277" r:id="rId20"/>
    <p:sldId id="278" r:id="rId21"/>
    <p:sldId id="309" r:id="rId22"/>
    <p:sldId id="279" r:id="rId23"/>
    <p:sldId id="310" r:id="rId24"/>
    <p:sldId id="281" r:id="rId25"/>
    <p:sldId id="280" r:id="rId26"/>
    <p:sldId id="311" r:id="rId27"/>
    <p:sldId id="282" r:id="rId28"/>
    <p:sldId id="284" r:id="rId29"/>
    <p:sldId id="283" r:id="rId30"/>
    <p:sldId id="312" r:id="rId31"/>
    <p:sldId id="285" r:id="rId32"/>
    <p:sldId id="305" r:id="rId33"/>
    <p:sldId id="306" r:id="rId3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9" autoAdjust="0"/>
    <p:restoredTop sz="94750" autoAdjust="0"/>
  </p:normalViewPr>
  <p:slideViewPr>
    <p:cSldViewPr>
      <p:cViewPr varScale="1">
        <p:scale>
          <a:sx n="109" d="100"/>
          <a:sy n="109" d="100"/>
        </p:scale>
        <p:origin x="16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8544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C0FB2-0193-41B7-B3C1-8246F899BED0}" type="datetimeFigureOut">
              <a:rPr lang="de-DE" smtClean="0"/>
              <a:pPr/>
              <a:t>28.02.2018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5F89E-CC95-4489-A003-DA5412D0020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327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756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4204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56154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5653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3363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06226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46799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95119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4199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7912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648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3679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4320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0663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253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894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1112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5F89E-CC95-4489-A003-DA5412D0020A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7424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1332-9E0F-4E39-84EA-134B78BDA8BE}" type="datetime1">
              <a:rPr lang="de-DE" smtClean="0"/>
              <a:pPr/>
              <a:t>28.02.2018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7233-D746-4F1E-A856-8EEACE4FA236}" type="datetime1">
              <a:rPr lang="de-DE" smtClean="0"/>
              <a:pPr/>
              <a:t>28.02.2018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67E4-812F-478D-83AB-916887F95C1B}" type="datetime1">
              <a:rPr lang="de-DE" smtClean="0"/>
              <a:pPr/>
              <a:t>28.02.2018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9D12-45D2-47A5-9D99-7ED5A8E5D707}" type="datetime1">
              <a:rPr lang="de-DE" smtClean="0"/>
              <a:pPr/>
              <a:t>28.02.2018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73A80-14D0-48A6-8DB8-26E1C8D07F0E}" type="datetime1">
              <a:rPr lang="de-DE" smtClean="0"/>
              <a:pPr/>
              <a:t>28.02.2018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26CA-ABAA-4085-9A37-2B1634D5E0E1}" type="datetime1">
              <a:rPr lang="de-DE" smtClean="0"/>
              <a:pPr/>
              <a:t>28.02.2018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3AE3-1A4A-412E-9359-8CF350686786}" type="datetime1">
              <a:rPr lang="de-DE" smtClean="0"/>
              <a:pPr/>
              <a:t>28.02.2018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3C5-496E-4D15-B5CD-4A57F60CFFC2}" type="datetime1">
              <a:rPr lang="de-DE" smtClean="0"/>
              <a:pPr/>
              <a:t>28.02.2018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F646-F039-4A2B-8008-CDA0F2A9BC27}" type="datetime1">
              <a:rPr lang="de-DE" smtClean="0"/>
              <a:pPr/>
              <a:t>28.02.2018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6636A-1F09-4156-A96F-FBC39B77023E}" type="datetime1">
              <a:rPr lang="de-DE" smtClean="0"/>
              <a:pPr/>
              <a:t>28.02.2018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A91E-EADA-421C-BF3D-EED486FAEFD8}" type="datetime1">
              <a:rPr lang="de-DE" smtClean="0"/>
              <a:pPr/>
              <a:t>28.02.2018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Harald Röbl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85B72B-82AE-4114-9861-EF5523CA7F3D}" type="datetime1">
              <a:rPr lang="de-DE" smtClean="0"/>
              <a:pPr/>
              <a:t>28.02.2018</a:t>
            </a:fld>
            <a:endParaRPr lang="de-DE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de-DE" dirty="0" smtClean="0"/>
              <a:t>Harald </a:t>
            </a:r>
            <a:r>
              <a:rPr lang="de-DE" dirty="0" err="1" smtClean="0"/>
              <a:t>Röbl</a:t>
            </a:r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B7217-835D-4AFD-B547-FB623F2E5769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4" Type="http://schemas.openxmlformats.org/officeDocument/2006/relationships/image" Target="../media/image1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slide" Target="slide22.xml"/><Relationship Id="rId4" Type="http://schemas.openxmlformats.org/officeDocument/2006/relationships/slide" Target="slide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5" Type="http://schemas.openxmlformats.org/officeDocument/2006/relationships/slide" Target="slide28.xml"/><Relationship Id="rId4" Type="http://schemas.openxmlformats.org/officeDocument/2006/relationships/slide" Target="slide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slide" Target="slide3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Krötensee-Mittelschule</a:t>
            </a:r>
            <a:br>
              <a:rPr lang="de-DE" dirty="0" smtClean="0"/>
            </a:br>
            <a:r>
              <a:rPr lang="de-DE" dirty="0" err="1" smtClean="0"/>
              <a:t>Quali</a:t>
            </a:r>
            <a:r>
              <a:rPr lang="de-DE" dirty="0" smtClean="0"/>
              <a:t> 2018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de-DE" dirty="0" smtClean="0"/>
          </a:p>
          <a:p>
            <a:pPr algn="ctr"/>
            <a:r>
              <a:rPr lang="de-DE" dirty="0" smtClean="0"/>
              <a:t>Informationsveranstaltung für externe Bewerber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00364" y="6357958"/>
            <a:ext cx="3352800" cy="365125"/>
          </a:xfrm>
        </p:spPr>
        <p:txBody>
          <a:bodyPr/>
          <a:lstStyle/>
          <a:p>
            <a:pPr algn="ctr"/>
            <a:r>
              <a:rPr lang="de-DE" dirty="0" smtClean="0"/>
              <a:t>Harald Röbl</a:t>
            </a:r>
            <a:endParaRPr lang="de-DE" dirty="0"/>
          </a:p>
        </p:txBody>
      </p:sp>
      <p:pic>
        <p:nvPicPr>
          <p:cNvPr id="7" name="Grafik 6" descr="Krötensee-MS fre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4293096"/>
            <a:ext cx="2906525" cy="205109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Projektprüfung</a:t>
            </a:r>
            <a:br>
              <a:rPr lang="de-DE" dirty="0" smtClean="0"/>
            </a:br>
            <a:r>
              <a:rPr lang="de-DE" sz="3600" dirty="0" smtClean="0"/>
              <a:t>Ablauf Soziales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Mi., 06.06., 8:00 – 17:00Uhr: Vorbereitung, Planung</a:t>
            </a:r>
          </a:p>
          <a:p>
            <a:r>
              <a:rPr lang="de-DE" dirty="0" smtClean="0"/>
              <a:t>Im Computerraum:</a:t>
            </a:r>
            <a:endParaRPr lang="de-DE" dirty="0"/>
          </a:p>
          <a:p>
            <a:pPr lvl="1"/>
            <a:r>
              <a:rPr lang="de-DE" dirty="0" smtClean="0"/>
              <a:t>Menükarte anfertigen</a:t>
            </a:r>
            <a:endParaRPr lang="de-DE" dirty="0"/>
          </a:p>
          <a:p>
            <a:pPr lvl="1"/>
            <a:r>
              <a:rPr lang="de-DE" dirty="0" smtClean="0"/>
              <a:t>Recherchieren von Sachverhalten für die Präsentation</a:t>
            </a:r>
            <a:endParaRPr lang="de-DE" dirty="0"/>
          </a:p>
          <a:p>
            <a:pPr lvl="1"/>
            <a:r>
              <a:rPr lang="de-DE" dirty="0" smtClean="0"/>
              <a:t>Erstellen der Projektmappe</a:t>
            </a:r>
            <a:endParaRPr lang="de-DE" dirty="0"/>
          </a:p>
          <a:p>
            <a:pPr lvl="1"/>
            <a:r>
              <a:rPr lang="de-DE" dirty="0" smtClean="0"/>
              <a:t>Erstellen eines aussagekräftigen Plakates oder einer Präsentation (Power-Point/Open Office/</a:t>
            </a:r>
            <a:r>
              <a:rPr lang="de-DE" dirty="0" err="1" smtClean="0"/>
              <a:t>Libre</a:t>
            </a:r>
            <a:r>
              <a:rPr lang="de-DE" dirty="0" smtClean="0"/>
              <a:t> Office) zum </a:t>
            </a:r>
            <a:r>
              <a:rPr lang="de-DE" dirty="0" err="1" smtClean="0"/>
              <a:t>Leittext</a:t>
            </a:r>
            <a:endParaRPr lang="de-DE" dirty="0" smtClean="0"/>
          </a:p>
          <a:p>
            <a:r>
              <a:rPr lang="de-DE" dirty="0" smtClean="0"/>
              <a:t>Arbeitsform: Einzelarbeit</a:t>
            </a:r>
            <a:endParaRPr lang="de-DE" dirty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7566565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Projektprüfung</a:t>
            </a:r>
            <a:br>
              <a:rPr lang="de-DE" dirty="0" smtClean="0"/>
            </a:br>
            <a:r>
              <a:rPr lang="de-DE" sz="3600" dirty="0" smtClean="0"/>
              <a:t>Ablauf Soziales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Do., 07.06., </a:t>
            </a:r>
            <a:r>
              <a:rPr lang="de-DE" dirty="0" smtClean="0"/>
              <a:t>9:00 – 11:30Uhr: Durchführung</a:t>
            </a:r>
          </a:p>
          <a:p>
            <a:r>
              <a:rPr lang="de-DE" dirty="0" smtClean="0"/>
              <a:t>Arbeitsplatzgestaltung</a:t>
            </a:r>
          </a:p>
          <a:p>
            <a:r>
              <a:rPr lang="de-DE" dirty="0" smtClean="0"/>
              <a:t>Fachgerechtes Arbeiten</a:t>
            </a:r>
          </a:p>
          <a:p>
            <a:r>
              <a:rPr lang="de-DE" dirty="0" smtClean="0"/>
              <a:t>Arbeitsweise</a:t>
            </a:r>
          </a:p>
          <a:p>
            <a:r>
              <a:rPr lang="de-DE" dirty="0" smtClean="0"/>
              <a:t>Kochaufgabe</a:t>
            </a:r>
          </a:p>
          <a:p>
            <a:r>
              <a:rPr lang="de-DE" dirty="0" smtClean="0"/>
              <a:t>Praktisches Arbeitsergebnis</a:t>
            </a:r>
          </a:p>
          <a:p>
            <a:r>
              <a:rPr lang="de-DE" dirty="0" smtClean="0"/>
              <a:t>Tischgestaltung</a:t>
            </a:r>
          </a:p>
          <a:p>
            <a:pPr marL="0" indent="0">
              <a:buNone/>
            </a:pPr>
            <a:r>
              <a:rPr lang="de-DE" dirty="0" smtClean="0"/>
              <a:t>Anschließend gemeinsames Essen und Aufräumen der Schulküche.</a:t>
            </a:r>
          </a:p>
        </p:txBody>
      </p:sp>
    </p:spTree>
    <p:extLst>
      <p:ext uri="{BB962C8B-B14F-4D97-AF65-F5344CB8AC3E}">
        <p14:creationId xmlns:p14="http://schemas.microsoft.com/office/powerpoint/2010/main" val="28368390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Projektprüfung</a:t>
            </a:r>
            <a:br>
              <a:rPr lang="de-DE" dirty="0" smtClean="0"/>
            </a:br>
            <a:r>
              <a:rPr lang="de-DE" sz="3600" dirty="0" smtClean="0"/>
              <a:t>Ablauf Soziales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Do., 07.06.: </a:t>
            </a:r>
            <a:r>
              <a:rPr lang="de-DE" dirty="0" smtClean="0"/>
              <a:t>Durchführung</a:t>
            </a:r>
          </a:p>
          <a:p>
            <a:pPr marL="0" indent="0">
              <a:buNone/>
            </a:pPr>
            <a:r>
              <a:rPr lang="de-DE" dirty="0" smtClean="0"/>
              <a:t>Danach besteht bis 17:00 Uhr die Möglichkeit, die Projektmappe und das Plakat oder die Präsentation fertigzustellen.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Die Fachlehrkraft ist bis 17:00 Uhr anwesend.</a:t>
            </a:r>
          </a:p>
        </p:txBody>
      </p:sp>
    </p:spTree>
    <p:extLst>
      <p:ext uri="{BB962C8B-B14F-4D97-AF65-F5344CB8AC3E}">
        <p14:creationId xmlns:p14="http://schemas.microsoft.com/office/powerpoint/2010/main" val="3189955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Projektprüfung</a:t>
            </a:r>
            <a:br>
              <a:rPr lang="de-DE" dirty="0" smtClean="0"/>
            </a:br>
            <a:r>
              <a:rPr lang="de-DE" sz="3600" dirty="0" smtClean="0"/>
              <a:t>Ablauf Soziales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Fr., 08.06</a:t>
            </a:r>
            <a:r>
              <a:rPr lang="de-DE" dirty="0" smtClean="0"/>
              <a:t>.: Präsentation</a:t>
            </a:r>
          </a:p>
          <a:p>
            <a:pPr marL="0" indent="0">
              <a:buNone/>
            </a:pPr>
            <a:r>
              <a:rPr lang="de-DE" dirty="0" smtClean="0"/>
              <a:t>Jeder Schüler präsentiert sein ausgearbeitetes Thema.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Ansprechpartnerin: Frau </a:t>
            </a:r>
            <a:r>
              <a:rPr lang="de-DE" dirty="0" err="1" smtClean="0"/>
              <a:t>Hollweck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11435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Projektprüfung</a:t>
            </a:r>
            <a:br>
              <a:rPr lang="de-DE" dirty="0" smtClean="0"/>
            </a:br>
            <a:r>
              <a:rPr lang="de-DE" sz="3600" dirty="0" smtClean="0"/>
              <a:t>Ablauf Wirtschaft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Mo., </a:t>
            </a:r>
            <a:r>
              <a:rPr lang="de-DE" dirty="0" smtClean="0"/>
              <a:t>14.05.2018, </a:t>
            </a:r>
            <a:r>
              <a:rPr lang="de-DE" dirty="0" smtClean="0"/>
              <a:t>8:00 Uhr: Leittextausgabe</a:t>
            </a:r>
          </a:p>
          <a:p>
            <a:r>
              <a:rPr lang="de-DE" dirty="0" smtClean="0"/>
              <a:t>Mo., </a:t>
            </a:r>
            <a:r>
              <a:rPr lang="de-DE" dirty="0" smtClean="0"/>
              <a:t>14.05.2018, </a:t>
            </a:r>
            <a:r>
              <a:rPr lang="de-DE" dirty="0" smtClean="0"/>
              <a:t>10:00 Uhr: Einzelleistung</a:t>
            </a:r>
          </a:p>
          <a:p>
            <a:pPr lvl="1"/>
            <a:r>
              <a:rPr lang="de-DE" dirty="0" smtClean="0"/>
              <a:t>Serienbrief in Word 2003/2013</a:t>
            </a:r>
          </a:p>
          <a:p>
            <a:pPr lvl="1"/>
            <a:r>
              <a:rPr lang="de-DE" dirty="0" smtClean="0"/>
              <a:t>6-seitigen Flyer oder Infoblatt in Word 2003/2013 erstellen</a:t>
            </a:r>
          </a:p>
          <a:p>
            <a:pPr lvl="1"/>
            <a:r>
              <a:rPr lang="de-DE" dirty="0" smtClean="0"/>
              <a:t>Buchen in Bestandskonten, Belegbuchungen, </a:t>
            </a:r>
            <a:r>
              <a:rPr lang="de-DE" dirty="0" err="1" smtClean="0"/>
              <a:t>Excelberechnungen</a:t>
            </a:r>
            <a:endParaRPr lang="de-DE" dirty="0" smtClean="0"/>
          </a:p>
          <a:p>
            <a:pPr lvl="1"/>
            <a:r>
              <a:rPr lang="de-DE" dirty="0" smtClean="0"/>
              <a:t>Arbeit mit </a:t>
            </a:r>
            <a:r>
              <a:rPr lang="de-DE" dirty="0" err="1" smtClean="0"/>
              <a:t>Mebis</a:t>
            </a:r>
            <a:r>
              <a:rPr lang="de-DE" dirty="0" smtClean="0"/>
              <a:t> und PDF24</a:t>
            </a:r>
          </a:p>
          <a:p>
            <a:r>
              <a:rPr lang="de-DE" dirty="0" smtClean="0"/>
              <a:t>Anschließend bis Di., </a:t>
            </a:r>
            <a:r>
              <a:rPr lang="de-DE" dirty="0" smtClean="0"/>
              <a:t>15.05.2018: </a:t>
            </a:r>
            <a:r>
              <a:rPr lang="de-DE" dirty="0" smtClean="0"/>
              <a:t>Arbeit an der Projektmappe und Präsentation, Projektmappe „digital“</a:t>
            </a:r>
          </a:p>
          <a:p>
            <a:r>
              <a:rPr lang="de-DE" dirty="0" smtClean="0"/>
              <a:t>Ansprechpartner: Herr </a:t>
            </a:r>
            <a:r>
              <a:rPr lang="de-DE" dirty="0" err="1" smtClean="0"/>
              <a:t>Gorzella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989212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Projektprüfung</a:t>
            </a:r>
            <a:br>
              <a:rPr lang="de-DE" dirty="0" smtClean="0"/>
            </a:br>
            <a:r>
              <a:rPr lang="de-DE" sz="3600" dirty="0" smtClean="0"/>
              <a:t>Ablauf Technik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r>
              <a:rPr lang="de-DE" dirty="0" smtClean="0"/>
              <a:t>Mi., </a:t>
            </a:r>
            <a:r>
              <a:rPr lang="de-DE" dirty="0" smtClean="0"/>
              <a:t>16.05.2018, </a:t>
            </a:r>
            <a:r>
              <a:rPr lang="de-DE" dirty="0" smtClean="0"/>
              <a:t>8:00 Uhr: Leittextausgabe</a:t>
            </a:r>
          </a:p>
          <a:p>
            <a:r>
              <a:rPr lang="de-DE" dirty="0" smtClean="0"/>
              <a:t>Do., </a:t>
            </a:r>
            <a:r>
              <a:rPr lang="de-DE" dirty="0" smtClean="0"/>
              <a:t>17.05.2018, </a:t>
            </a:r>
            <a:r>
              <a:rPr lang="de-DE" dirty="0" smtClean="0"/>
              <a:t>8:00 Uhr: Praktische Durchführung</a:t>
            </a:r>
          </a:p>
          <a:p>
            <a:pPr lvl="1"/>
            <a:r>
              <a:rPr lang="de-DE" dirty="0" smtClean="0"/>
              <a:t>Werkpraxis: Werkstoffe Holz/Plexiglas/Metall</a:t>
            </a:r>
          </a:p>
          <a:p>
            <a:pPr lvl="1"/>
            <a:r>
              <a:rPr lang="de-DE" dirty="0" smtClean="0"/>
              <a:t>Technisches Zeichnen: 3-Seiten-Ansicht, räumliche Darstellung (Isometrie/Kabinettprojektion)</a:t>
            </a:r>
          </a:p>
          <a:p>
            <a:pPr lvl="1"/>
            <a:r>
              <a:rPr lang="de-DE" dirty="0" smtClean="0"/>
              <a:t>CAD: 2D-/3D-Bereich, „Explosionszeichnung“</a:t>
            </a:r>
          </a:p>
          <a:p>
            <a:pPr lvl="1"/>
            <a:r>
              <a:rPr lang="de-DE" dirty="0" smtClean="0"/>
              <a:t>Technische Normung</a:t>
            </a:r>
          </a:p>
          <a:p>
            <a:r>
              <a:rPr lang="de-DE" dirty="0" smtClean="0"/>
              <a:t>Anschließend Arbeit an der Projektmappe und Präsentation, ab 12:00 Präsentation</a:t>
            </a:r>
          </a:p>
          <a:p>
            <a:r>
              <a:rPr lang="de-DE" dirty="0" smtClean="0"/>
              <a:t>Ansprechpartner: Herr Wessely</a:t>
            </a:r>
          </a:p>
        </p:txBody>
      </p:sp>
    </p:spTree>
    <p:extLst>
      <p:ext uri="{BB962C8B-B14F-4D97-AF65-F5344CB8AC3E}">
        <p14:creationId xmlns:p14="http://schemas.microsoft.com/office/powerpoint/2010/main" val="3954423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de-DE" dirty="0" smtClean="0"/>
              <a:t>Weitere Fächer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>
                <a:sym typeface="Symbol"/>
              </a:rPr>
              <a:t>Genauere Informationen entnehmen Sie bitte dem Flyer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de-DE" dirty="0" smtClean="0"/>
              <a:t>Wichtig!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r>
              <a:rPr lang="de-DE" dirty="0" smtClean="0">
                <a:sym typeface="Symbol"/>
              </a:rPr>
              <a:t>Gültiger Personalausweis</a:t>
            </a:r>
          </a:p>
          <a:p>
            <a:r>
              <a:rPr lang="de-DE" dirty="0" err="1" smtClean="0">
                <a:sym typeface="Symbol"/>
              </a:rPr>
              <a:t>Mebis</a:t>
            </a:r>
            <a:r>
              <a:rPr lang="de-DE" dirty="0" smtClean="0">
                <a:sym typeface="Symbol"/>
              </a:rPr>
              <a:t>-Zugang</a:t>
            </a:r>
          </a:p>
        </p:txBody>
      </p:sp>
    </p:spTree>
    <p:extLst>
      <p:ext uri="{BB962C8B-B14F-4D97-AF65-F5344CB8AC3E}">
        <p14:creationId xmlns:p14="http://schemas.microsoft.com/office/powerpoint/2010/main" val="10963091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714512"/>
          </a:xfrm>
        </p:spPr>
        <p:txBody>
          <a:bodyPr>
            <a:normAutofit/>
          </a:bodyPr>
          <a:lstStyle/>
          <a:p>
            <a:pPr algn="ctr"/>
            <a:r>
              <a:rPr lang="de-DE" dirty="0" smtClean="0"/>
              <a:t>Vielen Dank für Ihre</a:t>
            </a:r>
            <a:br>
              <a:rPr lang="de-DE" dirty="0" smtClean="0"/>
            </a:br>
            <a:r>
              <a:rPr lang="de-DE" dirty="0" smtClean="0"/>
              <a:t>Aufmerksamkeit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678893" y="485776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/>
              <a:t>Harald Röbl</a:t>
            </a:r>
            <a:endParaRPr lang="de-DE" sz="2800" dirty="0"/>
          </a:p>
        </p:txBody>
      </p:sp>
      <p:pic>
        <p:nvPicPr>
          <p:cNvPr id="9" name="Inhaltsplatzhalter 8" descr="Krötensee-MS frei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3196047" y="2924944"/>
            <a:ext cx="2751907" cy="1941981"/>
          </a:xfr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Deutsch Rechtschreiben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2708920"/>
            <a:ext cx="8229600" cy="2408872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Deutsch </a:t>
            </a:r>
            <a:r>
              <a:rPr lang="de-DE" dirty="0" smtClean="0"/>
              <a:t>Sprachbetrachtung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9" y="2054017"/>
            <a:ext cx="7816724" cy="418329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Deutsch Rechtschreiben</a:t>
            </a:r>
            <a:endParaRPr lang="de-DE" dirty="0"/>
          </a:p>
        </p:txBody>
      </p:sp>
      <p:sp>
        <p:nvSpPr>
          <p:cNvPr id="6" name="Pfeil nach links 5">
            <a:hlinkClick r:id="rId3" action="ppaction://hlinksldjump"/>
          </p:cNvPr>
          <p:cNvSpPr/>
          <p:nvPr/>
        </p:nvSpPr>
        <p:spPr>
          <a:xfrm>
            <a:off x="8143900" y="6309320"/>
            <a:ext cx="214314" cy="142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35019" y="2852936"/>
            <a:ext cx="8195350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9096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Deutsch Textarbeit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812" y="1890861"/>
            <a:ext cx="6810375" cy="456247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Deutsch Textarbeit</a:t>
            </a:r>
            <a:endParaRPr lang="de-DE" dirty="0"/>
          </a:p>
        </p:txBody>
      </p:sp>
      <p:sp>
        <p:nvSpPr>
          <p:cNvPr id="6" name="Pfeil nach links 5">
            <a:hlinkClick r:id="rId3" action="ppaction://hlinksldjump"/>
          </p:cNvPr>
          <p:cNvSpPr/>
          <p:nvPr/>
        </p:nvSpPr>
        <p:spPr>
          <a:xfrm>
            <a:off x="8143900" y="6357958"/>
            <a:ext cx="214314" cy="142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7704" y="1878474"/>
            <a:ext cx="5184576" cy="463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907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Mathematik Teil A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9324" y="2276872"/>
            <a:ext cx="4965352" cy="3768272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Mathematik Teil A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728" y="2348880"/>
            <a:ext cx="7160544" cy="293236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Mathematik Teil A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788" y="3212976"/>
            <a:ext cx="6680423" cy="110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376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Mathematik Teil A</a:t>
            </a:r>
            <a:endParaRPr lang="de-DE" dirty="0"/>
          </a:p>
        </p:txBody>
      </p:sp>
      <p:sp>
        <p:nvSpPr>
          <p:cNvPr id="7" name="Pfeil nach links 6">
            <a:hlinkClick r:id="rId3" action="ppaction://hlinksldjump"/>
          </p:cNvPr>
          <p:cNvSpPr/>
          <p:nvPr/>
        </p:nvSpPr>
        <p:spPr>
          <a:xfrm>
            <a:off x="8462142" y="6143644"/>
            <a:ext cx="214314" cy="142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2708920"/>
            <a:ext cx="7618065" cy="2978092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Mathematik Teil B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1839" y="2924944"/>
            <a:ext cx="4280321" cy="1312839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Mathematik Teil B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3234" y="1847088"/>
            <a:ext cx="5777532" cy="476574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de-DE" dirty="0" smtClean="0"/>
              <a:t>Prüfungsfächer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Pflichtfächer</a:t>
            </a:r>
          </a:p>
          <a:p>
            <a:pPr lvl="1"/>
            <a:r>
              <a:rPr lang="de-DE" dirty="0" smtClean="0"/>
              <a:t>Deutsch</a:t>
            </a:r>
          </a:p>
          <a:p>
            <a:pPr lvl="1"/>
            <a:r>
              <a:rPr lang="de-DE" dirty="0" smtClean="0"/>
              <a:t>Mathematik</a:t>
            </a:r>
          </a:p>
          <a:p>
            <a:pPr lvl="1"/>
            <a:r>
              <a:rPr lang="de-DE" dirty="0" smtClean="0"/>
              <a:t>Projektprüfung</a:t>
            </a:r>
          </a:p>
          <a:p>
            <a:endParaRPr lang="de-DE" dirty="0" smtClean="0"/>
          </a:p>
          <a:p>
            <a:r>
              <a:rPr lang="de-DE" dirty="0" smtClean="0"/>
              <a:t>Wahlfächer</a:t>
            </a:r>
          </a:p>
          <a:p>
            <a:pPr lvl="1"/>
            <a:r>
              <a:rPr lang="de-DE" dirty="0" smtClean="0"/>
              <a:t>Englisch, GSE oder PCB</a:t>
            </a:r>
          </a:p>
          <a:p>
            <a:pPr lvl="1"/>
            <a:r>
              <a:rPr lang="de-DE" dirty="0" smtClean="0"/>
              <a:t>Ein Fach aus Kunst, Musik, Informatik, Sport, Religion ev., Religion kath., Ethik</a:t>
            </a:r>
            <a:endParaRPr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Mathematik Teil B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988840"/>
            <a:ext cx="6058644" cy="461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1050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Mathematik Teil B</a:t>
            </a:r>
            <a:endParaRPr lang="de-DE" dirty="0"/>
          </a:p>
        </p:txBody>
      </p:sp>
      <p:sp>
        <p:nvSpPr>
          <p:cNvPr id="7" name="Pfeil nach links 6">
            <a:hlinkClick r:id="rId3" action="ppaction://hlinksldjump"/>
          </p:cNvPr>
          <p:cNvSpPr/>
          <p:nvPr/>
        </p:nvSpPr>
        <p:spPr>
          <a:xfrm>
            <a:off x="8001024" y="6143644"/>
            <a:ext cx="214314" cy="142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1873910"/>
            <a:ext cx="5582482" cy="4667123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de-DE" dirty="0" smtClean="0"/>
              <a:t>Leittextbeispiel</a:t>
            </a:r>
            <a:endParaRPr lang="de-D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344816" cy="526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871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de-DE" dirty="0" smtClean="0"/>
              <a:t>Leittextbeispiel</a:t>
            </a:r>
            <a:endParaRPr lang="de-DE" dirty="0"/>
          </a:p>
        </p:txBody>
      </p:sp>
      <p:sp>
        <p:nvSpPr>
          <p:cNvPr id="7" name="Pfeil nach links 6">
            <a:hlinkClick r:id="rId3" action="ppaction://hlinksldjump"/>
          </p:cNvPr>
          <p:cNvSpPr/>
          <p:nvPr/>
        </p:nvSpPr>
        <p:spPr>
          <a:xfrm>
            <a:off x="8246118" y="6525344"/>
            <a:ext cx="214314" cy="142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85393"/>
            <a:ext cx="5951761" cy="544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0640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de-DE" dirty="0" smtClean="0"/>
              <a:t>Wertigkeit der Fächer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541345"/>
              </p:ext>
            </p:extLst>
          </p:nvPr>
        </p:nvGraphicFramePr>
        <p:xfrm>
          <a:off x="457200" y="1935163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Fach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Jahresnote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Prüfungsnote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Deutsch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---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doppelt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Mathematik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---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doppelt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Projektprüfung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---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doppelt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Englisch, GSE oder PCB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---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doppelt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Weiteres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smtClean="0"/>
                        <a:t>Wahlfach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---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einfach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de-DE" dirty="0" smtClean="0"/>
              <a:t>Berechnungsbeispiel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316492"/>
              </p:ext>
            </p:extLst>
          </p:nvPr>
        </p:nvGraphicFramePr>
        <p:xfrm>
          <a:off x="457200" y="1935163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Fach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Prüfungsnote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Faktor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Notenpunkte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Deutsch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Mathematik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Englisch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 + 3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(2)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Projektprüfung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Kunst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Summe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22</a:t>
                      </a:r>
                      <a:endParaRPr lang="de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500034" y="5357826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Ist die Summe kleiner oder gleich 27, ist der Quali bestanden.</a:t>
            </a:r>
          </a:p>
          <a:p>
            <a:r>
              <a:rPr lang="de-DE" sz="2400" dirty="0" smtClean="0"/>
              <a:t>Notendurchschnitt: 22 : 9 = 2,4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Termin: Dienstag, 26. Juni 2018, 8:30 – 11:30</a:t>
            </a:r>
          </a:p>
          <a:p>
            <a:r>
              <a:rPr lang="de-DE" dirty="0" smtClean="0"/>
              <a:t>Teil A</a:t>
            </a:r>
          </a:p>
          <a:p>
            <a:pPr marL="358775" lvl="1" indent="0">
              <a:buNone/>
            </a:pPr>
            <a:r>
              <a:rPr lang="de-DE" dirty="0" smtClean="0"/>
              <a:t>Rechtschreibstrategien, Zeichensetzung, fremden Text </a:t>
            </a:r>
            <a:r>
              <a:rPr lang="de-DE" dirty="0" err="1" smtClean="0"/>
              <a:t>korrigie-ren</a:t>
            </a:r>
            <a:r>
              <a:rPr lang="de-DE" dirty="0" smtClean="0"/>
              <a:t> und Wörter richtig schreiben, Zeitformen, direkte/indirekte Rede, Fachbegriffe (30 Min.)</a:t>
            </a:r>
          </a:p>
          <a:p>
            <a:r>
              <a:rPr lang="de-DE" dirty="0" smtClean="0"/>
              <a:t>Teil B</a:t>
            </a:r>
          </a:p>
          <a:p>
            <a:pPr marL="358775" lvl="1" indent="0">
              <a:buNone/>
            </a:pPr>
            <a:r>
              <a:rPr lang="de-DE" dirty="0" smtClean="0"/>
              <a:t>Prüfling wählt zwischen zwei Texten aus: Entweder literarischer Text oder Sachtext: Stellungnahme, Inhaltsangabe, Brief, innerer Monolog, Karikatur, Schaubild</a:t>
            </a:r>
          </a:p>
          <a:p>
            <a:r>
              <a:rPr lang="de-DE" sz="2400" dirty="0" smtClean="0"/>
              <a:t>Die </a:t>
            </a:r>
            <a:r>
              <a:rPr lang="de-DE" sz="2400" dirty="0"/>
              <a:t>Verwendung eines rechtschriftlichen Wörterbuchs ist </a:t>
            </a:r>
            <a:r>
              <a:rPr lang="de-DE" sz="2400" dirty="0" err="1" smtClean="0"/>
              <a:t>wäh-rend</a:t>
            </a:r>
            <a:r>
              <a:rPr lang="de-DE" sz="2400" dirty="0" smtClean="0"/>
              <a:t> </a:t>
            </a:r>
            <a:r>
              <a:rPr lang="de-DE" sz="2400" dirty="0"/>
              <a:t>der gesamten Prüfung erlaubt. Elektronische Wörterbücher sind ausgeschlossen</a:t>
            </a:r>
            <a:r>
              <a:rPr lang="de-DE" sz="2400" dirty="0" smtClean="0"/>
              <a:t>.</a:t>
            </a:r>
            <a:r>
              <a:rPr lang="de-DE" dirty="0" smtClean="0"/>
              <a:t> </a:t>
            </a:r>
          </a:p>
        </p:txBody>
      </p:sp>
      <p:sp>
        <p:nvSpPr>
          <p:cNvPr id="5" name="Pfeil nach rechts 4">
            <a:hlinkClick r:id="rId4" action="ppaction://hlinksldjump"/>
          </p:cNvPr>
          <p:cNvSpPr/>
          <p:nvPr/>
        </p:nvSpPr>
        <p:spPr>
          <a:xfrm>
            <a:off x="4380767" y="3431616"/>
            <a:ext cx="21431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rechts 5">
            <a:hlinkClick r:id="rId5" action="ppaction://hlinksldjump"/>
          </p:cNvPr>
          <p:cNvSpPr/>
          <p:nvPr/>
        </p:nvSpPr>
        <p:spPr>
          <a:xfrm>
            <a:off x="5603135" y="4909828"/>
            <a:ext cx="21431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de-DE" dirty="0" smtClean="0"/>
              <a:t>Mathematik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r>
              <a:rPr lang="de-DE" dirty="0" smtClean="0"/>
              <a:t>Termin: Mittwoch, 27. Juni </a:t>
            </a:r>
            <a:r>
              <a:rPr lang="de-DE" dirty="0" smtClean="0"/>
              <a:t>2018, </a:t>
            </a:r>
            <a:r>
              <a:rPr lang="de-DE" dirty="0" smtClean="0"/>
              <a:t>8:30 – 10:20</a:t>
            </a:r>
          </a:p>
          <a:p>
            <a:r>
              <a:rPr lang="de-DE" dirty="0" smtClean="0"/>
              <a:t>Teil A</a:t>
            </a:r>
          </a:p>
          <a:p>
            <a:pPr lvl="1"/>
            <a:r>
              <a:rPr lang="de-DE" dirty="0" smtClean="0"/>
              <a:t>Grundwissen (30 Min.) </a:t>
            </a:r>
          </a:p>
          <a:p>
            <a:pPr lvl="1"/>
            <a:r>
              <a:rPr lang="de-DE" dirty="0" smtClean="0"/>
              <a:t>Taschenrechner und Formelsammlung sind </a:t>
            </a:r>
            <a:r>
              <a:rPr lang="de-DE" u="sng" dirty="0" smtClean="0"/>
              <a:t>nicht</a:t>
            </a:r>
            <a:r>
              <a:rPr lang="de-DE" dirty="0" smtClean="0"/>
              <a:t> erlaubt</a:t>
            </a:r>
          </a:p>
          <a:p>
            <a:r>
              <a:rPr lang="de-DE" dirty="0" smtClean="0"/>
              <a:t>Teil B</a:t>
            </a:r>
          </a:p>
          <a:p>
            <a:pPr lvl="1"/>
            <a:r>
              <a:rPr lang="de-DE" dirty="0" smtClean="0"/>
              <a:t>Kompetenzen der 9. Klasse (70 Min.)</a:t>
            </a:r>
          </a:p>
          <a:p>
            <a:pPr lvl="1"/>
            <a:r>
              <a:rPr lang="de-DE" dirty="0" smtClean="0"/>
              <a:t>Schule wählt zwei aus drei Aufgabenbereichen aus</a:t>
            </a:r>
          </a:p>
          <a:p>
            <a:pPr lvl="1"/>
            <a:r>
              <a:rPr lang="de-DE" dirty="0" smtClean="0"/>
              <a:t>Grafiktaschenrechner sind </a:t>
            </a:r>
            <a:r>
              <a:rPr lang="de-DE" u="sng" dirty="0" smtClean="0"/>
              <a:t>nicht</a:t>
            </a:r>
            <a:r>
              <a:rPr lang="de-DE" dirty="0" smtClean="0"/>
              <a:t> erlaubt, andere TR erlaubt</a:t>
            </a:r>
          </a:p>
        </p:txBody>
      </p:sp>
      <p:sp>
        <p:nvSpPr>
          <p:cNvPr id="5" name="Pfeil nach rechts 4">
            <a:hlinkClick r:id="rId4" action="ppaction://hlinksldjump"/>
          </p:cNvPr>
          <p:cNvSpPr/>
          <p:nvPr/>
        </p:nvSpPr>
        <p:spPr>
          <a:xfrm>
            <a:off x="2357422" y="3643314"/>
            <a:ext cx="21431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rechts 5">
            <a:hlinkClick r:id="rId5" action="ppaction://hlinksldjump"/>
          </p:cNvPr>
          <p:cNvSpPr/>
          <p:nvPr/>
        </p:nvSpPr>
        <p:spPr>
          <a:xfrm>
            <a:off x="2285984" y="5786454"/>
            <a:ext cx="21431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Projektprüfung</a:t>
            </a:r>
            <a:br>
              <a:rPr lang="de-DE" dirty="0" smtClean="0"/>
            </a:br>
            <a:r>
              <a:rPr lang="de-DE" sz="3600" dirty="0" smtClean="0"/>
              <a:t>Rechtliche Vorgaben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r>
              <a:rPr lang="de-DE" dirty="0" smtClean="0"/>
              <a:t>Gruppenprüfung</a:t>
            </a:r>
          </a:p>
          <a:p>
            <a:r>
              <a:rPr lang="de-DE" dirty="0" smtClean="0"/>
              <a:t>Basiert auf einem </a:t>
            </a:r>
            <a:r>
              <a:rPr lang="de-DE" dirty="0" err="1" smtClean="0">
                <a:hlinkClick r:id="rId4" action="ppaction://hlinksldjump"/>
              </a:rPr>
              <a:t>Leittext</a:t>
            </a:r>
            <a:r>
              <a:rPr lang="de-DE" dirty="0" smtClean="0"/>
              <a:t> und enthält Lerninhalte aus AWT und </a:t>
            </a:r>
            <a:r>
              <a:rPr lang="de-DE" dirty="0" err="1" smtClean="0"/>
              <a:t>boZ</a:t>
            </a:r>
            <a:r>
              <a:rPr lang="de-DE" dirty="0" smtClean="0"/>
              <a:t> (Soziales, Technik, Wirtschaft)</a:t>
            </a:r>
          </a:p>
          <a:p>
            <a:r>
              <a:rPr lang="de-DE" dirty="0" smtClean="0"/>
              <a:t>Umfasst einen beobachtbaren an der Schule durchzuführenden arbeitspraktischen Teil (Soziales 150 Min., Technik 240 Min., Wirtschaft 120 Min.)</a:t>
            </a:r>
          </a:p>
          <a:p>
            <a:r>
              <a:rPr lang="de-DE" dirty="0" smtClean="0"/>
              <a:t>Bewertete Bereiche</a:t>
            </a:r>
          </a:p>
          <a:p>
            <a:pPr lvl="1"/>
            <a:r>
              <a:rPr lang="de-DE" dirty="0" smtClean="0"/>
              <a:t>Arbeitspraktische Durchführung an der Schule</a:t>
            </a:r>
          </a:p>
          <a:p>
            <a:pPr lvl="1"/>
            <a:r>
              <a:rPr lang="de-DE" dirty="0" smtClean="0"/>
              <a:t>Präsentation</a:t>
            </a:r>
          </a:p>
          <a:p>
            <a:pPr lvl="1"/>
            <a:r>
              <a:rPr lang="de-DE" dirty="0" smtClean="0"/>
              <a:t>Projektmappe</a:t>
            </a:r>
          </a:p>
        </p:txBody>
      </p:sp>
    </p:spTree>
    <p:extLst>
      <p:ext uri="{BB962C8B-B14F-4D97-AF65-F5344CB8AC3E}">
        <p14:creationId xmlns:p14="http://schemas.microsoft.com/office/powerpoint/2010/main" val="2646615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Projektprüfung</a:t>
            </a:r>
            <a:br>
              <a:rPr lang="de-DE" dirty="0" smtClean="0"/>
            </a:br>
            <a:r>
              <a:rPr lang="de-DE" sz="3600" dirty="0" smtClean="0"/>
              <a:t>Ablauf Soziales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Mi., 06.06./8:00 – 17:00Uhr: Vorbereitung, Planung</a:t>
            </a:r>
          </a:p>
          <a:p>
            <a:r>
              <a:rPr lang="de-DE" dirty="0"/>
              <a:t>In der Schulküche:</a:t>
            </a:r>
          </a:p>
          <a:p>
            <a:pPr lvl="1"/>
            <a:r>
              <a:rPr lang="de-DE" dirty="0" smtClean="0"/>
              <a:t>Ausgabe </a:t>
            </a:r>
            <a:r>
              <a:rPr lang="de-DE" dirty="0"/>
              <a:t>des Leittextes</a:t>
            </a:r>
          </a:p>
          <a:p>
            <a:pPr lvl="1"/>
            <a:r>
              <a:rPr lang="de-DE" dirty="0" smtClean="0"/>
              <a:t>Menüplanung</a:t>
            </a:r>
            <a:endParaRPr lang="de-DE" dirty="0"/>
          </a:p>
          <a:p>
            <a:pPr lvl="1"/>
            <a:r>
              <a:rPr lang="de-DE" dirty="0" smtClean="0"/>
              <a:t>Planung </a:t>
            </a:r>
            <a:r>
              <a:rPr lang="de-DE" dirty="0"/>
              <a:t>der </a:t>
            </a:r>
            <a:r>
              <a:rPr lang="de-DE" dirty="0" smtClean="0"/>
              <a:t>Tischgestaltung</a:t>
            </a:r>
            <a:endParaRPr lang="de-DE" dirty="0"/>
          </a:p>
          <a:p>
            <a:pPr lvl="1"/>
            <a:r>
              <a:rPr lang="de-DE" dirty="0" smtClean="0"/>
              <a:t>Planung </a:t>
            </a:r>
            <a:r>
              <a:rPr lang="de-DE" dirty="0"/>
              <a:t>der Arbeitsschritte </a:t>
            </a:r>
            <a:r>
              <a:rPr lang="de-DE" dirty="0" smtClean="0">
                <a:latin typeface="Times New Roman"/>
                <a:cs typeface="Times New Roman"/>
              </a:rPr>
              <a:t>→</a:t>
            </a:r>
            <a:r>
              <a:rPr lang="de-DE" dirty="0" smtClean="0"/>
              <a:t> Organisationsplan</a:t>
            </a:r>
          </a:p>
          <a:p>
            <a:pPr lvl="1"/>
            <a:r>
              <a:rPr lang="de-DE" dirty="0" smtClean="0"/>
              <a:t>Zeitplanung</a:t>
            </a:r>
          </a:p>
          <a:p>
            <a:pPr lvl="1"/>
            <a:r>
              <a:rPr lang="de-DE" dirty="0" smtClean="0"/>
              <a:t>Einkaufszettel </a:t>
            </a:r>
            <a:r>
              <a:rPr lang="de-DE" dirty="0"/>
              <a:t>schreiben</a:t>
            </a:r>
          </a:p>
          <a:p>
            <a:pPr lvl="1"/>
            <a:r>
              <a:rPr lang="de-DE" dirty="0" smtClean="0"/>
              <a:t>Selbstständiges </a:t>
            </a:r>
            <a:r>
              <a:rPr lang="de-DE" dirty="0"/>
              <a:t>Einkaufen der </a:t>
            </a:r>
            <a:r>
              <a:rPr lang="de-DE" dirty="0" smtClean="0"/>
              <a:t>Lebensmittel</a:t>
            </a:r>
          </a:p>
          <a:p>
            <a:r>
              <a:rPr lang="de-DE" dirty="0" smtClean="0"/>
              <a:t>Arbeitsform: Teamarbeit und Einzelarbeit</a:t>
            </a:r>
            <a:endParaRPr lang="de-DE" dirty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989212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3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4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5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6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7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8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9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0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1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2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3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4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5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6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7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8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9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0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1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2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649</Words>
  <Application>Microsoft Office PowerPoint</Application>
  <PresentationFormat>Bildschirmpräsentation (4:3)</PresentationFormat>
  <Paragraphs>181</Paragraphs>
  <Slides>33</Slides>
  <Notes>18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9" baseType="lpstr">
      <vt:lpstr>Calibri</vt:lpstr>
      <vt:lpstr>Constantia</vt:lpstr>
      <vt:lpstr>Symbol</vt:lpstr>
      <vt:lpstr>Times New Roman</vt:lpstr>
      <vt:lpstr>Wingdings 2</vt:lpstr>
      <vt:lpstr>Hyperion</vt:lpstr>
      <vt:lpstr>Krötensee-Mittelschule Quali 2018</vt:lpstr>
      <vt:lpstr>PowerPoint-Präsentation</vt:lpstr>
      <vt:lpstr>Prüfungsfächer</vt:lpstr>
      <vt:lpstr>Wertigkeit der Fächer</vt:lpstr>
      <vt:lpstr>Berechnungsbeispiel</vt:lpstr>
      <vt:lpstr>Deutsch</vt:lpstr>
      <vt:lpstr>Mathematik</vt:lpstr>
      <vt:lpstr>Projektprüfung Rechtliche Vorgaben</vt:lpstr>
      <vt:lpstr>Projektprüfung Ablauf Soziales</vt:lpstr>
      <vt:lpstr>Projektprüfung Ablauf Soziales</vt:lpstr>
      <vt:lpstr>Projektprüfung Ablauf Soziales</vt:lpstr>
      <vt:lpstr>Projektprüfung Ablauf Soziales</vt:lpstr>
      <vt:lpstr>Projektprüfung Ablauf Soziales</vt:lpstr>
      <vt:lpstr>Projektprüfung Ablauf Wirtschaft</vt:lpstr>
      <vt:lpstr>Projektprüfung Ablauf Technik</vt:lpstr>
      <vt:lpstr>Weitere Fächer</vt:lpstr>
      <vt:lpstr>Wichtig!</vt:lpstr>
      <vt:lpstr>Vielen Dank für Ihre Aufmerksamkeit</vt:lpstr>
      <vt:lpstr>Deutsch Rechtschreiben</vt:lpstr>
      <vt:lpstr>Deutsch Sprachbetrachtung</vt:lpstr>
      <vt:lpstr>Deutsch Rechtschreiben</vt:lpstr>
      <vt:lpstr>Deutsch Textarbeit</vt:lpstr>
      <vt:lpstr>Deutsch Textarbeit</vt:lpstr>
      <vt:lpstr>Mathematik Teil A</vt:lpstr>
      <vt:lpstr>Mathematik Teil A</vt:lpstr>
      <vt:lpstr>Mathematik Teil A</vt:lpstr>
      <vt:lpstr>Mathematik Teil A</vt:lpstr>
      <vt:lpstr>Mathematik Teil B</vt:lpstr>
      <vt:lpstr>Mathematik Teil B</vt:lpstr>
      <vt:lpstr>Mathematik Teil B</vt:lpstr>
      <vt:lpstr>Mathematik Teil B</vt:lpstr>
      <vt:lpstr>Leittextbeispiel</vt:lpstr>
      <vt:lpstr>Leittextbeispiel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 Info Externe</dc:title>
  <dc:creator>Harald Röbl</dc:creator>
  <cp:lastModifiedBy>Harald</cp:lastModifiedBy>
  <cp:revision>172</cp:revision>
  <dcterms:created xsi:type="dcterms:W3CDTF">2009-03-23T17:15:52Z</dcterms:created>
  <dcterms:modified xsi:type="dcterms:W3CDTF">2018-02-28T11:18:13Z</dcterms:modified>
</cp:coreProperties>
</file>