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1" r:id="rId3"/>
    <p:sldId id="258" r:id="rId4"/>
    <p:sldId id="302" r:id="rId5"/>
    <p:sldId id="259" r:id="rId6"/>
    <p:sldId id="260" r:id="rId7"/>
    <p:sldId id="303" r:id="rId8"/>
    <p:sldId id="274" r:id="rId9"/>
    <p:sldId id="297" r:id="rId10"/>
    <p:sldId id="275" r:id="rId11"/>
    <p:sldId id="276" r:id="rId12"/>
  </p:sldIdLst>
  <p:sldSz cx="9144000" cy="6858000" type="screen4x3"/>
  <p:notesSz cx="9774238" cy="66484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4750" autoAdjust="0"/>
  </p:normalViewPr>
  <p:slideViewPr>
    <p:cSldViewPr>
      <p:cViewPr varScale="1">
        <p:scale>
          <a:sx n="106" d="100"/>
          <a:sy n="106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5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36473" y="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B8307-AB19-4DF8-8BA5-44437DB3BDA2}" type="datetimeFigureOut">
              <a:rPr lang="de-DE" smtClean="0"/>
              <a:pPr/>
              <a:t>09.03.2018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314874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36473" y="6314874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98B5C-E62F-4067-A7F0-AD507717CA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02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36473" y="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0FB2-0193-41B7-B3C1-8246F899BED0}" type="datetimeFigureOut">
              <a:rPr lang="de-DE" smtClean="0"/>
              <a:pPr/>
              <a:t>09.03.2018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24213" y="498475"/>
            <a:ext cx="3325812" cy="2493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77424" y="3158014"/>
            <a:ext cx="7819390" cy="299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314874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36473" y="6314874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5F89E-CC95-4489-A003-DA5412D0020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27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244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824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544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706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16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290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759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637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283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09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1332-9E0F-4E39-84EA-134B78BDA8BE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233-D746-4F1E-A856-8EEACE4FA236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67E4-812F-478D-83AB-916887F95C1B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9D12-45D2-47A5-9D99-7ED5A8E5D707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3A80-14D0-48A6-8DB8-26E1C8D07F0E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26CA-ABAA-4085-9A37-2B1634D5E0E1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AE3-1A4A-412E-9359-8CF350686786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3C5-496E-4D15-B5CD-4A57F60CFFC2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F646-F039-4A2B-8008-CDA0F2A9BC27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636A-1F09-4156-A96F-FBC39B77023E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A91E-EADA-421C-BF3D-EED486FAEFD8}" type="datetime1">
              <a:rPr lang="de-DE" smtClean="0"/>
              <a:pPr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5B72B-82AE-4114-9861-EF5523CA7F3D}" type="datetime1">
              <a:rPr lang="de-DE" smtClean="0"/>
              <a:pPr/>
              <a:t>09.03.2018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de-DE" dirty="0" smtClean="0"/>
              <a:t>Harald </a:t>
            </a:r>
            <a:r>
              <a:rPr lang="de-DE" dirty="0" err="1" smtClean="0"/>
              <a:t>Röbl</a:t>
            </a:r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Krötensee-Mittelschule</a:t>
            </a:r>
            <a:br>
              <a:rPr lang="de-DE" dirty="0" smtClean="0"/>
            </a:br>
            <a:r>
              <a:rPr lang="de-DE" dirty="0" err="1" smtClean="0"/>
              <a:t>Quali</a:t>
            </a:r>
            <a:r>
              <a:rPr lang="de-DE" dirty="0" smtClean="0"/>
              <a:t> 2018 Englisch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Informationsveranstaltung für externe Bewerber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3352800" cy="365125"/>
          </a:xfrm>
        </p:spPr>
        <p:txBody>
          <a:bodyPr/>
          <a:lstStyle/>
          <a:p>
            <a:pPr algn="ctr"/>
            <a:r>
              <a:rPr lang="de-DE" dirty="0" smtClean="0"/>
              <a:t>Frau </a:t>
            </a:r>
            <a:r>
              <a:rPr lang="de-DE" dirty="0" err="1" smtClean="0"/>
              <a:t>Plumb</a:t>
            </a:r>
            <a:endParaRPr lang="de-DE" dirty="0"/>
          </a:p>
        </p:txBody>
      </p:sp>
      <p:pic>
        <p:nvPicPr>
          <p:cNvPr id="7" name="Grafik 6" descr="Krötensee-MS fre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293096"/>
            <a:ext cx="2906525" cy="20510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714512"/>
          </a:xfrm>
        </p:spPr>
        <p:txBody>
          <a:bodyPr>
            <a:normAutofit/>
          </a:bodyPr>
          <a:lstStyle/>
          <a:p>
            <a:pPr algn="ctr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listening</a:t>
            </a:r>
            <a:endParaRPr lang="de-DE" dirty="0"/>
          </a:p>
        </p:txBody>
      </p:sp>
      <p:pic>
        <p:nvPicPr>
          <p:cNvPr id="9" name="Inhaltsplatzhalter 8" descr="Krötensee-MS frei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196047" y="2924944"/>
            <a:ext cx="2751907" cy="1941981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e.g. Picture 1</a:t>
            </a:r>
            <a:endParaRPr lang="de-DE" dirty="0"/>
          </a:p>
        </p:txBody>
      </p:sp>
      <p:sp>
        <p:nvSpPr>
          <p:cNvPr id="8" name="Pfeil nach links 7">
            <a:hlinkClick r:id="" action="ppaction://hlinkshowjump?jump=lastslideviewed"/>
          </p:cNvPr>
          <p:cNvSpPr/>
          <p:nvPr/>
        </p:nvSpPr>
        <p:spPr>
          <a:xfrm>
            <a:off x="7786710" y="6143644"/>
            <a:ext cx="28575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Inhaltsplatzhalter 3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lum/>
            <a:alphaModFix/>
          </a:blip>
          <a:srcRect l="6632" t="3627" r="17276" b="26967"/>
          <a:stretch/>
        </p:blipFill>
        <p:spPr>
          <a:xfrm rot="5400013">
            <a:off x="1993407" y="861458"/>
            <a:ext cx="4653127" cy="6552728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English final </a:t>
            </a:r>
            <a:r>
              <a:rPr lang="de-DE" dirty="0" err="1" smtClean="0"/>
              <a:t>exams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216400" algn="l"/>
              </a:tabLst>
            </a:pPr>
            <a:r>
              <a:rPr lang="de-DE" dirty="0" smtClean="0"/>
              <a:t>1. Oral </a:t>
            </a:r>
            <a:r>
              <a:rPr lang="de-DE" dirty="0" err="1" smtClean="0"/>
              <a:t>exam</a:t>
            </a:r>
            <a:r>
              <a:rPr lang="de-DE" dirty="0" smtClean="0"/>
              <a:t>	2.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564905"/>
            <a:ext cx="3923984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2559350"/>
            <a:ext cx="3888432" cy="41797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4945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1. a) Oral </a:t>
            </a:r>
            <a:r>
              <a:rPr lang="de-DE" dirty="0" err="1" smtClean="0"/>
              <a:t>report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Topics: e.g.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A </a:t>
            </a:r>
            <a:r>
              <a:rPr lang="de-DE" dirty="0" err="1" smtClean="0"/>
              <a:t>hobby</a:t>
            </a:r>
            <a:endParaRPr lang="de-DE" dirty="0" smtClean="0"/>
          </a:p>
          <a:p>
            <a:r>
              <a:rPr lang="de-DE" dirty="0" smtClean="0"/>
              <a:t>An English </a:t>
            </a:r>
            <a:r>
              <a:rPr lang="de-DE" dirty="0" err="1" smtClean="0"/>
              <a:t>speaking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 e.g. Canada</a:t>
            </a:r>
          </a:p>
          <a:p>
            <a:r>
              <a:rPr lang="de-DE" dirty="0" smtClean="0"/>
              <a:t>Work </a:t>
            </a:r>
            <a:r>
              <a:rPr lang="de-DE" dirty="0" err="1" smtClean="0"/>
              <a:t>experience</a:t>
            </a:r>
            <a:r>
              <a:rPr lang="de-DE" dirty="0" smtClean="0"/>
              <a:t> – </a:t>
            </a:r>
            <a:r>
              <a:rPr lang="de-DE" dirty="0" err="1" smtClean="0"/>
              <a:t>ideas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endParaRPr lang="de-DE" dirty="0" smtClean="0"/>
          </a:p>
          <a:p>
            <a:r>
              <a:rPr lang="de-DE" dirty="0" smtClean="0"/>
              <a:t>A </a:t>
            </a:r>
            <a:r>
              <a:rPr lang="de-DE" dirty="0" err="1" smtClean="0"/>
              <a:t>famous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in </a:t>
            </a:r>
            <a:r>
              <a:rPr lang="de-DE" dirty="0" err="1" smtClean="0"/>
              <a:t>history</a:t>
            </a:r>
            <a:r>
              <a:rPr lang="de-DE" dirty="0" smtClean="0"/>
              <a:t>, </a:t>
            </a:r>
            <a:r>
              <a:rPr lang="de-DE" dirty="0" err="1" smtClean="0"/>
              <a:t>sport</a:t>
            </a:r>
            <a:r>
              <a:rPr lang="de-DE" dirty="0" smtClean="0"/>
              <a:t>,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, etc.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1. a) Oral </a:t>
            </a:r>
            <a:r>
              <a:rPr lang="de-DE" dirty="0" err="1" smtClean="0"/>
              <a:t>report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Important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3 – 4 </a:t>
            </a:r>
            <a:r>
              <a:rPr lang="de-DE" dirty="0" err="1" smtClean="0"/>
              <a:t>minutes</a:t>
            </a:r>
            <a:r>
              <a:rPr lang="de-DE" dirty="0" smtClean="0"/>
              <a:t> +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topic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got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!</a:t>
            </a:r>
          </a:p>
          <a:p>
            <a:r>
              <a:rPr lang="de-DE" dirty="0" smtClean="0"/>
              <a:t>Bring 3 – 4 </a:t>
            </a:r>
            <a:r>
              <a:rPr lang="de-DE" dirty="0" err="1" smtClean="0"/>
              <a:t>photos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topic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texts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internet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Speak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b="1" u="sng" dirty="0" err="1"/>
              <a:t>own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–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internet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getting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pictures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1844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1. a) Picture-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01832"/>
          </a:xfrm>
        </p:spPr>
        <p:txBody>
          <a:bodyPr/>
          <a:lstStyle/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describe</a:t>
            </a:r>
            <a:r>
              <a:rPr lang="de-DE" dirty="0" smtClean="0"/>
              <a:t> a </a:t>
            </a:r>
            <a:r>
              <a:rPr lang="de-DE" dirty="0" err="1" smtClean="0"/>
              <a:t>picture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tell</a:t>
            </a:r>
            <a:r>
              <a:rPr lang="de-DE" dirty="0" smtClean="0"/>
              <a:t> a </a:t>
            </a:r>
            <a:r>
              <a:rPr lang="de-DE" dirty="0" err="1" smtClean="0"/>
              <a:t>story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It</a:t>
            </a:r>
            <a:r>
              <a:rPr lang="de-DE" dirty="0" smtClean="0"/>
              <a:t> will </a:t>
            </a:r>
            <a:r>
              <a:rPr lang="de-DE" dirty="0" err="1" smtClean="0"/>
              <a:t>take</a:t>
            </a:r>
            <a:r>
              <a:rPr lang="de-DE" dirty="0" smtClean="0"/>
              <a:t> 5 </a:t>
            </a:r>
            <a:r>
              <a:rPr lang="de-DE" dirty="0" err="1" smtClean="0"/>
              <a:t>minutes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8" name="Pfeil nach rechts 7">
            <a:hlinkClick r:id="rId4" action="ppaction://hlinksldjump"/>
          </p:cNvPr>
          <p:cNvSpPr/>
          <p:nvPr/>
        </p:nvSpPr>
        <p:spPr>
          <a:xfrm>
            <a:off x="8100392" y="6165304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1. b) Expressive Reading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texts</a:t>
            </a:r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texts</a:t>
            </a:r>
            <a:endParaRPr lang="de-DE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1. c) </a:t>
            </a:r>
            <a:r>
              <a:rPr lang="de-DE" dirty="0" err="1" smtClean="0"/>
              <a:t>Interpreting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Topics:</a:t>
            </a:r>
          </a:p>
          <a:p>
            <a:endParaRPr lang="de-DE" dirty="0" smtClean="0"/>
          </a:p>
          <a:p>
            <a:r>
              <a:rPr lang="de-DE" dirty="0" smtClean="0"/>
              <a:t>Shopping</a:t>
            </a:r>
          </a:p>
          <a:p>
            <a:r>
              <a:rPr lang="de-DE" dirty="0" smtClean="0"/>
              <a:t>At a </a:t>
            </a:r>
            <a:r>
              <a:rPr lang="de-DE" dirty="0" err="1" smtClean="0"/>
              <a:t>restaurant</a:t>
            </a:r>
            <a:endParaRPr lang="de-DE" dirty="0" smtClean="0"/>
          </a:p>
          <a:p>
            <a:r>
              <a:rPr lang="de-DE" dirty="0" smtClean="0"/>
              <a:t>At a </a:t>
            </a:r>
            <a:r>
              <a:rPr lang="de-DE" dirty="0" err="1" smtClean="0"/>
              <a:t>hotel</a:t>
            </a:r>
            <a:endParaRPr lang="de-DE" dirty="0" smtClean="0"/>
          </a:p>
          <a:p>
            <a:r>
              <a:rPr lang="de-DE" dirty="0" smtClean="0"/>
              <a:t>Free time </a:t>
            </a:r>
            <a:r>
              <a:rPr lang="de-DE" dirty="0" err="1" smtClean="0"/>
              <a:t>activities</a:t>
            </a:r>
            <a:endParaRPr lang="de-DE" dirty="0" smtClean="0"/>
          </a:p>
          <a:p>
            <a:r>
              <a:rPr lang="de-DE" dirty="0" err="1" smtClean="0"/>
              <a:t>Asking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86622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de-DE" dirty="0" smtClean="0"/>
              <a:t>Listening </a:t>
            </a:r>
            <a:r>
              <a:rPr lang="de-DE" dirty="0" err="1" smtClean="0"/>
              <a:t>Comprehension</a:t>
            </a:r>
            <a:r>
              <a:rPr lang="de-DE" dirty="0" smtClean="0"/>
              <a:t> +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English</a:t>
            </a:r>
          </a:p>
          <a:p>
            <a:pPr lvl="1"/>
            <a:r>
              <a:rPr lang="de-DE" dirty="0" smtClean="0"/>
              <a:t>Words – </a:t>
            </a:r>
            <a:r>
              <a:rPr lang="de-DE" dirty="0" err="1" smtClean="0"/>
              <a:t>sounds</a:t>
            </a:r>
            <a:r>
              <a:rPr lang="de-DE" dirty="0" smtClean="0"/>
              <a:t> – </a:t>
            </a:r>
            <a:r>
              <a:rPr lang="de-DE" dirty="0" err="1" smtClean="0"/>
              <a:t>situations</a:t>
            </a:r>
            <a:r>
              <a:rPr lang="de-DE" dirty="0" smtClean="0"/>
              <a:t> – </a:t>
            </a:r>
            <a:r>
              <a:rPr lang="de-DE" dirty="0" err="1" smtClean="0"/>
              <a:t>grammar</a:t>
            </a:r>
            <a:endParaRPr lang="de-DE" dirty="0" smtClean="0"/>
          </a:p>
          <a:p>
            <a:pPr lvl="1"/>
            <a:r>
              <a:rPr lang="de-DE" dirty="0" smtClean="0"/>
              <a:t>30 </a:t>
            </a:r>
            <a:r>
              <a:rPr lang="de-DE" dirty="0" err="1" smtClean="0"/>
              <a:t>minutes</a:t>
            </a:r>
            <a:r>
              <a:rPr lang="de-DE" dirty="0" smtClean="0"/>
              <a:t>, 40 </a:t>
            </a:r>
            <a:r>
              <a:rPr lang="de-DE" dirty="0" err="1" smtClean="0"/>
              <a:t>points</a:t>
            </a:r>
            <a:endParaRPr lang="de-DE" dirty="0"/>
          </a:p>
          <a:p>
            <a:endParaRPr lang="de-DE" dirty="0" smtClean="0"/>
          </a:p>
          <a:p>
            <a:r>
              <a:rPr lang="de-DE" dirty="0"/>
              <a:t>Reading </a:t>
            </a:r>
            <a:r>
              <a:rPr lang="de-DE" dirty="0" err="1"/>
              <a:t>Comprehension</a:t>
            </a:r>
            <a:r>
              <a:rPr lang="de-DE" dirty="0"/>
              <a:t> + Text </a:t>
            </a:r>
            <a:r>
              <a:rPr lang="de-DE" dirty="0" err="1"/>
              <a:t>Production</a:t>
            </a:r>
            <a:endParaRPr lang="de-DE" dirty="0"/>
          </a:p>
          <a:p>
            <a:r>
              <a:rPr lang="de-DE" dirty="0"/>
              <a:t>Text </a:t>
            </a:r>
            <a:r>
              <a:rPr lang="de-DE" dirty="0" err="1"/>
              <a:t>Production</a:t>
            </a:r>
            <a:endParaRPr lang="de-DE" dirty="0"/>
          </a:p>
          <a:p>
            <a:pPr lvl="1"/>
            <a:r>
              <a:rPr lang="de-DE" dirty="0"/>
              <a:t>Letter/</a:t>
            </a:r>
            <a:r>
              <a:rPr lang="de-DE" dirty="0" err="1"/>
              <a:t>e-mail</a:t>
            </a:r>
            <a:r>
              <a:rPr lang="de-DE" dirty="0"/>
              <a:t> </a:t>
            </a:r>
            <a:r>
              <a:rPr lang="de-DE" b="1" u="sng" dirty="0" err="1">
                <a:solidFill>
                  <a:srgbClr val="FF0000"/>
                </a:solidFill>
              </a:rPr>
              <a:t>or</a:t>
            </a:r>
            <a:endParaRPr lang="de-DE" b="1" u="sng" dirty="0">
              <a:solidFill>
                <a:srgbClr val="FF0000"/>
              </a:solidFill>
            </a:endParaRPr>
          </a:p>
          <a:p>
            <a:pPr lvl="1"/>
            <a:r>
              <a:rPr lang="de-DE" dirty="0"/>
              <a:t>Picture </a:t>
            </a:r>
            <a:r>
              <a:rPr lang="de-DE" dirty="0" err="1"/>
              <a:t>story</a:t>
            </a:r>
            <a:endParaRPr lang="de-DE" dirty="0"/>
          </a:p>
          <a:p>
            <a:r>
              <a:rPr lang="de-DE" dirty="0"/>
              <a:t>60 </a:t>
            </a:r>
            <a:r>
              <a:rPr lang="de-DE" dirty="0" err="1"/>
              <a:t>minutes</a:t>
            </a:r>
            <a:r>
              <a:rPr lang="de-DE" dirty="0"/>
              <a:t>, </a:t>
            </a:r>
            <a:r>
              <a:rPr lang="de-DE" dirty="0" smtClean="0"/>
              <a:t>40 </a:t>
            </a:r>
            <a:r>
              <a:rPr lang="de-DE" dirty="0" err="1"/>
              <a:t>points</a:t>
            </a:r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de-DE" dirty="0" smtClean="0"/>
              <a:t>Times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de-DE" dirty="0" smtClean="0"/>
              <a:t>Oral </a:t>
            </a:r>
            <a:r>
              <a:rPr lang="de-DE" dirty="0" err="1" smtClean="0"/>
              <a:t>exam</a:t>
            </a:r>
            <a:endParaRPr lang="de-DE" dirty="0" smtClean="0"/>
          </a:p>
          <a:p>
            <a:pPr lvl="1"/>
            <a:r>
              <a:rPr lang="de-DE" dirty="0" err="1" smtClean="0"/>
              <a:t>Thursday</a:t>
            </a:r>
            <a:r>
              <a:rPr lang="de-DE" dirty="0" smtClean="0"/>
              <a:t>, 14</a:t>
            </a:r>
            <a:r>
              <a:rPr lang="de-DE" baseline="30000" dirty="0" smtClean="0"/>
              <a:t>th</a:t>
            </a:r>
            <a:r>
              <a:rPr lang="de-DE" dirty="0" smtClean="0"/>
              <a:t> June</a:t>
            </a:r>
          </a:p>
          <a:p>
            <a:pPr lvl="1"/>
            <a:r>
              <a:rPr lang="de-DE" dirty="0" smtClean="0"/>
              <a:t>15 </a:t>
            </a:r>
            <a:r>
              <a:rPr lang="de-DE" dirty="0" err="1" smtClean="0"/>
              <a:t>minutes</a:t>
            </a:r>
            <a:endParaRPr lang="de-DE" dirty="0" smtClean="0"/>
          </a:p>
          <a:p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endParaRPr lang="de-DE" dirty="0" smtClean="0"/>
          </a:p>
          <a:p>
            <a:pPr lvl="1"/>
            <a:r>
              <a:rPr lang="de-DE" dirty="0" err="1" smtClean="0"/>
              <a:t>Monday</a:t>
            </a:r>
            <a:r>
              <a:rPr lang="de-DE" dirty="0" smtClean="0"/>
              <a:t>, 25</a:t>
            </a:r>
            <a:r>
              <a:rPr lang="de-DE" baseline="30000" dirty="0" smtClean="0"/>
              <a:t>th</a:t>
            </a:r>
            <a:r>
              <a:rPr lang="de-DE" dirty="0" smtClean="0"/>
              <a:t> June</a:t>
            </a:r>
          </a:p>
          <a:p>
            <a:pPr lvl="1"/>
            <a:r>
              <a:rPr lang="de-DE" dirty="0" smtClean="0"/>
              <a:t>8.30 – 10.10 a.m.</a:t>
            </a:r>
          </a:p>
          <a:p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dictionary</a:t>
            </a:r>
            <a:r>
              <a:rPr lang="de-DE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93723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251</Words>
  <Application>Microsoft Office PowerPoint</Application>
  <PresentationFormat>Bildschirmpräsentation (4:3)</PresentationFormat>
  <Paragraphs>66</Paragraphs>
  <Slides>11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Hyperion</vt:lpstr>
      <vt:lpstr>Krötensee-Mittelschule Quali 2018 Englisch</vt:lpstr>
      <vt:lpstr>English final exams</vt:lpstr>
      <vt:lpstr>1. a) Oral report</vt:lpstr>
      <vt:lpstr>1. a) Oral report</vt:lpstr>
      <vt:lpstr>1. a) Picture-based communication</vt:lpstr>
      <vt:lpstr>1. b) Expressive Reading</vt:lpstr>
      <vt:lpstr>1. c) Interpreting</vt:lpstr>
      <vt:lpstr>2. Written Exam</vt:lpstr>
      <vt:lpstr>Times</vt:lpstr>
      <vt:lpstr>Thank you for listening</vt:lpstr>
      <vt:lpstr>e.g. Picture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 Info Externe</dc:title>
  <dc:creator>Harald Röbl</dc:creator>
  <cp:lastModifiedBy>Harald</cp:lastModifiedBy>
  <cp:revision>154</cp:revision>
  <cp:lastPrinted>2014-02-24T08:15:21Z</cp:lastPrinted>
  <dcterms:created xsi:type="dcterms:W3CDTF">2009-03-23T17:15:52Z</dcterms:created>
  <dcterms:modified xsi:type="dcterms:W3CDTF">2018-03-09T05:47:25Z</dcterms:modified>
</cp:coreProperties>
</file>