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89" r:id="rId4"/>
    <p:sldId id="258" r:id="rId5"/>
    <p:sldId id="259" r:id="rId6"/>
    <p:sldId id="260" r:id="rId7"/>
    <p:sldId id="274" r:id="rId8"/>
    <p:sldId id="296" r:id="rId9"/>
    <p:sldId id="298" r:id="rId10"/>
    <p:sldId id="301" r:id="rId11"/>
    <p:sldId id="302" r:id="rId12"/>
    <p:sldId id="303" r:id="rId13"/>
    <p:sldId id="304" r:id="rId14"/>
    <p:sldId id="299" r:id="rId15"/>
    <p:sldId id="307" r:id="rId16"/>
    <p:sldId id="288" r:id="rId17"/>
    <p:sldId id="308" r:id="rId18"/>
    <p:sldId id="313" r:id="rId19"/>
    <p:sldId id="314" r:id="rId20"/>
    <p:sldId id="315" r:id="rId21"/>
    <p:sldId id="316" r:id="rId22"/>
    <p:sldId id="275" r:id="rId23"/>
    <p:sldId id="277" r:id="rId24"/>
    <p:sldId id="278" r:id="rId25"/>
    <p:sldId id="309" r:id="rId26"/>
    <p:sldId id="279" r:id="rId27"/>
    <p:sldId id="310" r:id="rId28"/>
    <p:sldId id="281" r:id="rId29"/>
    <p:sldId id="280" r:id="rId30"/>
    <p:sldId id="311" r:id="rId31"/>
    <p:sldId id="282" r:id="rId32"/>
    <p:sldId id="284" r:id="rId33"/>
    <p:sldId id="283" r:id="rId34"/>
    <p:sldId id="312" r:id="rId35"/>
    <p:sldId id="285" r:id="rId36"/>
    <p:sldId id="305" r:id="rId37"/>
    <p:sldId id="306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750" autoAdjust="0"/>
  </p:normalViewPr>
  <p:slideViewPr>
    <p:cSldViewPr>
      <p:cViewPr varScale="1">
        <p:scale>
          <a:sx n="106" d="100"/>
          <a:sy n="106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5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0FB2-0193-41B7-B3C1-8246F899BED0}" type="datetimeFigureOut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F89E-CC95-4489-A003-DA5412D0020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2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7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0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615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65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33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62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679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511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41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04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12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648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03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435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1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67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32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66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5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89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11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42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1332-9E0F-4E39-84EA-134B78BDA8BE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33-D746-4F1E-A856-8EEACE4FA236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67E4-812F-478D-83AB-916887F95C1B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9D12-45D2-47A5-9D99-7ED5A8E5D707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3A80-14D0-48A6-8DB8-26E1C8D07F0E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26CA-ABAA-4085-9A37-2B1634D5E0E1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3AE3-1A4A-412E-9359-8CF350686786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93C5-496E-4D15-B5CD-4A57F60CFFC2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F646-F039-4A2B-8008-CDA0F2A9BC27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636A-1F09-4156-A96F-FBC39B77023E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91E-EADA-421C-BF3D-EED486FAEFD8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5B72B-82AE-4114-9861-EF5523CA7F3D}" type="datetime1">
              <a:rPr lang="de-DE" smtClean="0"/>
              <a:pPr/>
              <a:t>12.03.2019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dirty="0" smtClean="0"/>
              <a:t>Harald Röbl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slide" Target="slide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Krötensee-Mittelschule</a:t>
            </a:r>
            <a:br>
              <a:rPr lang="de-DE" dirty="0" smtClean="0"/>
            </a:br>
            <a:r>
              <a:rPr lang="de-DE" dirty="0" smtClean="0"/>
              <a:t>Quali 2019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Informationsveranstaltung für externe Bewerber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/>
            <a:r>
              <a:rPr lang="de-DE" dirty="0" smtClean="0"/>
              <a:t>Harald Röbl</a:t>
            </a:r>
            <a:endParaRPr lang="de-DE" dirty="0"/>
          </a:p>
        </p:txBody>
      </p:sp>
      <p:pic>
        <p:nvPicPr>
          <p:cNvPr id="7" name="Grafik 6" descr="Krötensee-MS fre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93096"/>
            <a:ext cx="2906525" cy="20510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Soziales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Mi., 15.05., 8:00 – 17:00Uhr: Vorbereitung, Planung</a:t>
            </a:r>
          </a:p>
          <a:p>
            <a:r>
              <a:rPr lang="de-DE" dirty="0" smtClean="0"/>
              <a:t>Im Computerraum:</a:t>
            </a:r>
            <a:endParaRPr lang="de-DE" dirty="0"/>
          </a:p>
          <a:p>
            <a:pPr lvl="1"/>
            <a:r>
              <a:rPr lang="de-DE" dirty="0" smtClean="0"/>
              <a:t>Menükarte anfertigen</a:t>
            </a:r>
            <a:endParaRPr lang="de-DE" dirty="0"/>
          </a:p>
          <a:p>
            <a:pPr lvl="1"/>
            <a:r>
              <a:rPr lang="de-DE" dirty="0" smtClean="0"/>
              <a:t>Recherchieren von Sachverhalten für die Präsentation</a:t>
            </a:r>
            <a:endParaRPr lang="de-DE" dirty="0"/>
          </a:p>
          <a:p>
            <a:pPr lvl="1"/>
            <a:r>
              <a:rPr lang="de-DE" dirty="0" smtClean="0"/>
              <a:t>Erstellen der Projektmappe</a:t>
            </a:r>
            <a:endParaRPr lang="de-DE" dirty="0"/>
          </a:p>
          <a:p>
            <a:pPr lvl="1"/>
            <a:r>
              <a:rPr lang="de-DE" dirty="0" smtClean="0"/>
              <a:t>Erstellen eines aussagekräftigen Plakates oder einer Präsentation (Power-Point/Open Office/Libre Office) zum Leittext</a:t>
            </a:r>
          </a:p>
          <a:p>
            <a:r>
              <a:rPr lang="de-DE" dirty="0" smtClean="0"/>
              <a:t>Arbeitsform: Einzelarbeit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665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Soziales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Do., 16.05., 9:00 – 11:30Uhr: Durchführung</a:t>
            </a:r>
          </a:p>
          <a:p>
            <a:r>
              <a:rPr lang="de-DE" dirty="0" smtClean="0"/>
              <a:t>Arbeitsplatzgestaltung</a:t>
            </a:r>
          </a:p>
          <a:p>
            <a:r>
              <a:rPr lang="de-DE" dirty="0" smtClean="0"/>
              <a:t>Fachgerechtes Arbeiten</a:t>
            </a:r>
          </a:p>
          <a:p>
            <a:r>
              <a:rPr lang="de-DE" dirty="0" smtClean="0"/>
              <a:t>Arbeitsweise</a:t>
            </a:r>
          </a:p>
          <a:p>
            <a:r>
              <a:rPr lang="de-DE" dirty="0" smtClean="0"/>
              <a:t>Kochaufgabe</a:t>
            </a:r>
          </a:p>
          <a:p>
            <a:r>
              <a:rPr lang="de-DE" dirty="0" smtClean="0"/>
              <a:t>Praktisches Arbeitsergebnis</a:t>
            </a:r>
          </a:p>
          <a:p>
            <a:r>
              <a:rPr lang="de-DE" dirty="0" smtClean="0"/>
              <a:t>Tischgestaltung</a:t>
            </a:r>
          </a:p>
          <a:p>
            <a:pPr marL="0" indent="0">
              <a:buNone/>
            </a:pPr>
            <a:r>
              <a:rPr lang="de-DE" dirty="0" smtClean="0"/>
              <a:t>Anschließend gemeinsames Essen und Aufräumen der Schulküche.</a:t>
            </a:r>
          </a:p>
        </p:txBody>
      </p:sp>
    </p:spTree>
    <p:extLst>
      <p:ext uri="{BB962C8B-B14F-4D97-AF65-F5344CB8AC3E}">
        <p14:creationId xmlns:p14="http://schemas.microsoft.com/office/powerpoint/2010/main" val="283683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Soziales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Do., 16.05.: Durchführung</a:t>
            </a:r>
          </a:p>
          <a:p>
            <a:pPr marL="0" indent="0">
              <a:buNone/>
            </a:pPr>
            <a:r>
              <a:rPr lang="de-DE" dirty="0" smtClean="0"/>
              <a:t>Danach besteht bis 17:00 Uhr die Möglichkeit, die Projektmappe und das Plakat oder die Präsentation fertigzustellen.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Fachlehrkraft ist bis 17:00 Uhr anwesend.</a:t>
            </a:r>
          </a:p>
        </p:txBody>
      </p:sp>
    </p:spTree>
    <p:extLst>
      <p:ext uri="{BB962C8B-B14F-4D97-AF65-F5344CB8AC3E}">
        <p14:creationId xmlns:p14="http://schemas.microsoft.com/office/powerpoint/2010/main" val="318995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Soziales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Fr., 17.05.: Präsentation</a:t>
            </a:r>
          </a:p>
          <a:p>
            <a:pPr marL="0" indent="0">
              <a:buNone/>
            </a:pPr>
            <a:r>
              <a:rPr lang="de-DE" dirty="0" smtClean="0"/>
              <a:t>Jeder Schüler präsentiert sein ausgearbeitetes Thema.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Ansprechpartnerin: Frau Hollweck</a:t>
            </a:r>
          </a:p>
        </p:txBody>
      </p:sp>
    </p:spTree>
    <p:extLst>
      <p:ext uri="{BB962C8B-B14F-4D97-AF65-F5344CB8AC3E}">
        <p14:creationId xmlns:p14="http://schemas.microsoft.com/office/powerpoint/2010/main" val="111435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Wirtschaft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Mo., 13.05.2019, 8:00 Uhr: Leittextausgabe</a:t>
            </a:r>
          </a:p>
          <a:p>
            <a:r>
              <a:rPr lang="de-DE" dirty="0" smtClean="0"/>
              <a:t>Mo., 13.05.2019, 10:00 Uhr: Einzelleistung</a:t>
            </a:r>
          </a:p>
          <a:p>
            <a:pPr lvl="1"/>
            <a:r>
              <a:rPr lang="de-DE" dirty="0" smtClean="0"/>
              <a:t>Serienbrief in Word 2003/2013</a:t>
            </a:r>
          </a:p>
          <a:p>
            <a:pPr lvl="1"/>
            <a:r>
              <a:rPr lang="de-DE" dirty="0" smtClean="0"/>
              <a:t>6-seitigen Flyer oder Infoblatt in Word 2003/2013 erstellen</a:t>
            </a:r>
          </a:p>
          <a:p>
            <a:pPr lvl="1"/>
            <a:r>
              <a:rPr lang="de-DE" dirty="0" smtClean="0"/>
              <a:t>Buchen in Bestandskonten, Belegbuchungen, Excelberechnungen</a:t>
            </a:r>
          </a:p>
          <a:p>
            <a:pPr lvl="1"/>
            <a:r>
              <a:rPr lang="de-DE" dirty="0" smtClean="0"/>
              <a:t>Arbeit mit Mebis und PDF24</a:t>
            </a:r>
          </a:p>
          <a:p>
            <a:r>
              <a:rPr lang="de-DE" dirty="0" smtClean="0"/>
              <a:t>Anschließend bis Di., 14.05.2019: Arbeit an der Projektmappe und Präsentation, Projektmappe „digital“</a:t>
            </a:r>
          </a:p>
          <a:p>
            <a:r>
              <a:rPr lang="de-DE" dirty="0" smtClean="0"/>
              <a:t>Ansprechpartner: Herr Gorzella</a:t>
            </a:r>
          </a:p>
        </p:txBody>
      </p:sp>
    </p:spTree>
    <p:extLst>
      <p:ext uri="{BB962C8B-B14F-4D97-AF65-F5344CB8AC3E}">
        <p14:creationId xmlns:p14="http://schemas.microsoft.com/office/powerpoint/2010/main" val="9892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Technik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 smtClean="0"/>
              <a:t>Mi., 15.05.2019, 8:00 Uhr: Leittextausgabe</a:t>
            </a:r>
          </a:p>
          <a:p>
            <a:r>
              <a:rPr lang="de-DE" dirty="0" smtClean="0"/>
              <a:t>Do., 16.05.2019, 8:00 Uhr: Praktische Durchführung</a:t>
            </a:r>
          </a:p>
          <a:p>
            <a:pPr lvl="1"/>
            <a:r>
              <a:rPr lang="de-DE" dirty="0" smtClean="0"/>
              <a:t>Werkpraxis: Werkstoffe Holz/Plexiglas/Metall</a:t>
            </a:r>
          </a:p>
          <a:p>
            <a:pPr lvl="1"/>
            <a:r>
              <a:rPr lang="de-DE" dirty="0" smtClean="0"/>
              <a:t>Technisches Zeichnen: 3-Seiten-Ansicht, räumliche Darstellung (Isometrie/Kabinettprojektion)</a:t>
            </a:r>
          </a:p>
          <a:p>
            <a:pPr lvl="1"/>
            <a:r>
              <a:rPr lang="de-DE" dirty="0" smtClean="0"/>
              <a:t>CAD: 2D-/3D-Bereich, „Explosionszeichnung“</a:t>
            </a:r>
          </a:p>
          <a:p>
            <a:pPr lvl="1"/>
            <a:r>
              <a:rPr lang="de-DE" dirty="0" smtClean="0"/>
              <a:t>Technische Normung</a:t>
            </a:r>
          </a:p>
          <a:p>
            <a:r>
              <a:rPr lang="de-DE" dirty="0" smtClean="0"/>
              <a:t>Anschließend Arbeit an der Projektmappe und Präsentation, ab 12:00 Präsentation</a:t>
            </a:r>
          </a:p>
          <a:p>
            <a:r>
              <a:rPr lang="de-DE" dirty="0" smtClean="0"/>
              <a:t>Ansprechpartner: Herr Wessely</a:t>
            </a:r>
          </a:p>
        </p:txBody>
      </p:sp>
    </p:spTree>
    <p:extLst>
      <p:ext uri="{BB962C8B-B14F-4D97-AF65-F5344CB8AC3E}">
        <p14:creationId xmlns:p14="http://schemas.microsoft.com/office/powerpoint/2010/main" val="395442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Weitere Fächer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ym typeface="Symbol"/>
              </a:rPr>
              <a:t>Genauere Informationen entnehmen Sie bitte dem Flyer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Wichtig!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 smtClean="0">
                <a:sym typeface="Symbol"/>
              </a:rPr>
              <a:t>Gültiger Personalausweis</a:t>
            </a:r>
          </a:p>
          <a:p>
            <a:r>
              <a:rPr lang="de-DE" dirty="0" smtClean="0">
                <a:sym typeface="Symbol"/>
              </a:rPr>
              <a:t>Mebis-Zugang</a:t>
            </a:r>
          </a:p>
        </p:txBody>
      </p:sp>
    </p:spTree>
    <p:extLst>
      <p:ext uri="{BB962C8B-B14F-4D97-AF65-F5344CB8AC3E}">
        <p14:creationId xmlns:p14="http://schemas.microsoft.com/office/powerpoint/2010/main" val="109630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Quali-Vorbereitung VHS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4" y="2052445"/>
            <a:ext cx="8716591" cy="275310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627784" y="2636912"/>
            <a:ext cx="1080120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9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Quali-Vorbereitung VHS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3" y="2061971"/>
            <a:ext cx="8840434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93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Quali-Vorbereitung VHS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93" y="1952419"/>
            <a:ext cx="8869013" cy="295316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46303" y="2529110"/>
            <a:ext cx="1080120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41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Quali-Vorbereitung VHS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2" y="2019103"/>
            <a:ext cx="8811855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Vielen Dank für Ihre</a:t>
            </a:r>
            <a:br>
              <a:rPr lang="de-DE" dirty="0" smtClean="0"/>
            </a:br>
            <a:r>
              <a:rPr lang="de-DE" dirty="0" smtClean="0"/>
              <a:t>Aufmerksamkeit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78893" y="485776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Harald Röbl</a:t>
            </a:r>
            <a:endParaRPr lang="de-DE" sz="2800" dirty="0"/>
          </a:p>
        </p:txBody>
      </p:sp>
      <p:pic>
        <p:nvPicPr>
          <p:cNvPr id="9" name="Inhaltsplatzhalter 8" descr="Krötensee-MS frei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96047" y="2924944"/>
            <a:ext cx="2751907" cy="1941981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Deutsch Rechtschreiben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822437"/>
            <a:ext cx="8229600" cy="261488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Deutsch Sprachbetrachtung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36" y="1916832"/>
            <a:ext cx="6860927" cy="465185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Deutsch Rechtschreiben</a:t>
            </a:r>
            <a:endParaRPr lang="de-DE" dirty="0"/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09320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451257"/>
            <a:ext cx="8229600" cy="33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0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Deutsch Textarbeit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36" y="1916832"/>
            <a:ext cx="5851929" cy="46531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Deutsch Textarbeit</a:t>
            </a:r>
            <a:endParaRPr lang="de-DE" dirty="0"/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332" y="1847088"/>
            <a:ext cx="6573336" cy="46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A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4" y="2032511"/>
            <a:ext cx="7805993" cy="369233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A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05" y="2276872"/>
            <a:ext cx="5778790" cy="369565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e-DE" dirty="0" smtClean="0"/>
              <a:t>Prüfungsfächer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Pflichtfächer</a:t>
            </a:r>
          </a:p>
          <a:p>
            <a:pPr lvl="1"/>
            <a:r>
              <a:rPr lang="de-DE" dirty="0" smtClean="0"/>
              <a:t>Deutsch</a:t>
            </a:r>
          </a:p>
          <a:p>
            <a:pPr lvl="1"/>
            <a:r>
              <a:rPr lang="de-DE" dirty="0" smtClean="0"/>
              <a:t>Mathematik</a:t>
            </a:r>
          </a:p>
          <a:p>
            <a:pPr lvl="1"/>
            <a:r>
              <a:rPr lang="de-DE" dirty="0" smtClean="0"/>
              <a:t>Projektprüfung</a:t>
            </a:r>
          </a:p>
          <a:p>
            <a:endParaRPr lang="de-DE" dirty="0" smtClean="0"/>
          </a:p>
          <a:p>
            <a:r>
              <a:rPr lang="de-DE" dirty="0" smtClean="0"/>
              <a:t>Wahlfächer</a:t>
            </a:r>
          </a:p>
          <a:p>
            <a:pPr lvl="1"/>
            <a:r>
              <a:rPr lang="de-DE" dirty="0" smtClean="0"/>
              <a:t>Englisch, GSE oder PCB</a:t>
            </a:r>
          </a:p>
          <a:p>
            <a:pPr lvl="1"/>
            <a:r>
              <a:rPr lang="de-DE" dirty="0" smtClean="0"/>
              <a:t>Ein Fach aus </a:t>
            </a:r>
            <a:r>
              <a:rPr lang="de-DE" smtClean="0"/>
              <a:t>Kunst, </a:t>
            </a:r>
            <a:r>
              <a:rPr lang="de-DE" dirty="0" smtClean="0"/>
              <a:t>Sport, Religion ev., Religion kath., Ethik</a:t>
            </a:r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A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9" y="2344499"/>
            <a:ext cx="8033222" cy="40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A</a:t>
            </a:r>
            <a:endParaRPr lang="de-DE" dirty="0"/>
          </a:p>
        </p:txBody>
      </p:sp>
      <p:sp>
        <p:nvSpPr>
          <p:cNvPr id="7" name="Pfeil nach links 6">
            <a:hlinkClick r:id="rId3" action="ppaction://hlinksldjump"/>
          </p:cNvPr>
          <p:cNvSpPr/>
          <p:nvPr/>
        </p:nvSpPr>
        <p:spPr>
          <a:xfrm>
            <a:off x="8462142" y="6143644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34" y="1847088"/>
            <a:ext cx="6588732" cy="48684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B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48" y="2547814"/>
            <a:ext cx="6296904" cy="17623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B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99" y="1772816"/>
            <a:ext cx="5660603" cy="492421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B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2" y="2210537"/>
            <a:ext cx="8171917" cy="28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Mathematik Teil B</a:t>
            </a:r>
            <a:endParaRPr lang="de-DE" dirty="0"/>
          </a:p>
        </p:txBody>
      </p:sp>
      <p:sp>
        <p:nvSpPr>
          <p:cNvPr id="7" name="Pfeil nach links 6">
            <a:hlinkClick r:id="rId3" action="ppaction://hlinksldjump"/>
          </p:cNvPr>
          <p:cNvSpPr/>
          <p:nvPr/>
        </p:nvSpPr>
        <p:spPr>
          <a:xfrm>
            <a:off x="8001024" y="6143644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130" y="1846084"/>
            <a:ext cx="6645741" cy="414675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Leittextbeispiel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44816" cy="526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7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Leittextbeispiel</a:t>
            </a:r>
            <a:endParaRPr lang="de-DE" dirty="0"/>
          </a:p>
        </p:txBody>
      </p:sp>
      <p:sp>
        <p:nvSpPr>
          <p:cNvPr id="7" name="Pfeil nach links 6">
            <a:hlinkClick r:id="rId3" action="ppaction://hlinksldjump"/>
          </p:cNvPr>
          <p:cNvSpPr/>
          <p:nvPr/>
        </p:nvSpPr>
        <p:spPr>
          <a:xfrm>
            <a:off x="8246118" y="6525344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5393"/>
            <a:ext cx="5951761" cy="54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64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e-DE" dirty="0" smtClean="0"/>
              <a:t>Wertigkeit der Fächer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41345"/>
              </p:ext>
            </p:extLst>
          </p:nvPr>
        </p:nvGraphicFramePr>
        <p:xfrm>
          <a:off x="457200" y="193516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Fach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Jahresnote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Prüfungsnote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doppelt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Mathematik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doppelt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Projektprüfung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doppelt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Englisch, GSE oder PCB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doppelt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Weiteres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Wahlfach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einfach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e-DE" dirty="0" smtClean="0"/>
              <a:t>Berechnungsbeispiel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316492"/>
              </p:ext>
            </p:extLst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Fach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Prüfungsnote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Faktor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Notenpunkte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Mathematik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Englisch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+ 3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(2)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Projektprüfung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Summe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22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00034" y="535782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Ist die Summe kleiner oder gleich 27, ist der Quali bestanden.</a:t>
            </a:r>
          </a:p>
          <a:p>
            <a:r>
              <a:rPr lang="de-DE" sz="2400" dirty="0" smtClean="0"/>
              <a:t>Notendurchschnitt: 22 : 9 = 2,4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Deutsch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Termin: Dienstag, 02. Juli 2019, 8:30 – 11:30</a:t>
            </a:r>
          </a:p>
          <a:p>
            <a:r>
              <a:rPr lang="de-DE" dirty="0" smtClean="0"/>
              <a:t>Teil A</a:t>
            </a:r>
          </a:p>
          <a:p>
            <a:pPr marL="358775" lvl="1" indent="0">
              <a:buNone/>
            </a:pPr>
            <a:r>
              <a:rPr lang="de-DE" dirty="0" smtClean="0"/>
              <a:t>Rechtschreibstrategien, Zeichensetzung, fremden Text korrigieren und Wörter richtig schreiben, Zeitformen, direkte/indirekte Rede, Fachbegriffe (30 Min.)</a:t>
            </a:r>
          </a:p>
          <a:p>
            <a:r>
              <a:rPr lang="de-DE" dirty="0" smtClean="0"/>
              <a:t>Teil B</a:t>
            </a:r>
          </a:p>
          <a:p>
            <a:pPr marL="358775" lvl="1" indent="0">
              <a:buNone/>
            </a:pPr>
            <a:r>
              <a:rPr lang="de-DE" dirty="0" smtClean="0"/>
              <a:t>Prüfling wählt zwischen zwei Texten aus: Entweder literarischer Text oder Sachtext: Stellungnahme, Inhaltsangabe, Brief, innerer Monolog, Karikatur, Schaubild</a:t>
            </a:r>
          </a:p>
          <a:p>
            <a:r>
              <a:rPr lang="de-DE" sz="2400" dirty="0" smtClean="0"/>
              <a:t>Die </a:t>
            </a:r>
            <a:r>
              <a:rPr lang="de-DE" sz="2400" dirty="0"/>
              <a:t>Verwendung eines rechtschriftlichen Wörterbuchs ist </a:t>
            </a:r>
            <a:r>
              <a:rPr lang="de-DE" sz="2400" dirty="0" smtClean="0"/>
              <a:t>während </a:t>
            </a:r>
            <a:r>
              <a:rPr lang="de-DE" sz="2400" dirty="0"/>
              <a:t>der gesamten Prüfung erlaubt. Elektronische Wörterbücher sind ausgeschlossen</a:t>
            </a:r>
            <a:r>
              <a:rPr lang="de-DE" sz="2400" dirty="0" smtClean="0"/>
              <a:t>.</a:t>
            </a:r>
            <a:r>
              <a:rPr lang="de-DE" dirty="0" smtClean="0"/>
              <a:t> </a:t>
            </a:r>
          </a:p>
        </p:txBody>
      </p:sp>
      <p:sp>
        <p:nvSpPr>
          <p:cNvPr id="5" name="Pfeil nach rechts 4">
            <a:hlinkClick r:id="rId4" action="ppaction://hlinksldjump"/>
          </p:cNvPr>
          <p:cNvSpPr/>
          <p:nvPr/>
        </p:nvSpPr>
        <p:spPr>
          <a:xfrm>
            <a:off x="6516216" y="342900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rechts 5">
            <a:hlinkClick r:id="rId5" action="ppaction://hlinksldjump"/>
          </p:cNvPr>
          <p:cNvSpPr/>
          <p:nvPr/>
        </p:nvSpPr>
        <p:spPr>
          <a:xfrm>
            <a:off x="5603135" y="490982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 smtClean="0"/>
              <a:t>Mathematik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de-DE" dirty="0" smtClean="0"/>
              <a:t>Termin: Mittwoch, 03. Juli 2019, 8:30 – 10:20</a:t>
            </a:r>
          </a:p>
          <a:p>
            <a:r>
              <a:rPr lang="de-DE" dirty="0" smtClean="0"/>
              <a:t>Teil A</a:t>
            </a:r>
          </a:p>
          <a:p>
            <a:pPr lvl="1"/>
            <a:r>
              <a:rPr lang="de-DE" dirty="0" smtClean="0"/>
              <a:t>Grundwissen (30 Min.) </a:t>
            </a:r>
          </a:p>
          <a:p>
            <a:pPr lvl="1"/>
            <a:r>
              <a:rPr lang="de-DE" dirty="0" smtClean="0"/>
              <a:t>Taschenrechner und Formelsammlung sind </a:t>
            </a:r>
            <a:r>
              <a:rPr lang="de-DE" u="sng" dirty="0" smtClean="0"/>
              <a:t>nicht</a:t>
            </a:r>
            <a:r>
              <a:rPr lang="de-DE" dirty="0" smtClean="0"/>
              <a:t> erlaubt</a:t>
            </a:r>
          </a:p>
          <a:p>
            <a:r>
              <a:rPr lang="de-DE" dirty="0" smtClean="0"/>
              <a:t>Teil B</a:t>
            </a:r>
          </a:p>
          <a:p>
            <a:pPr lvl="1"/>
            <a:r>
              <a:rPr lang="de-DE" dirty="0" smtClean="0"/>
              <a:t>Kompetenzen der 9. Klasse (70 Min.)</a:t>
            </a:r>
          </a:p>
          <a:p>
            <a:pPr lvl="1"/>
            <a:r>
              <a:rPr lang="de-DE" dirty="0" smtClean="0"/>
              <a:t>Schule wählt zwei aus drei Aufgabenbereichen aus</a:t>
            </a:r>
          </a:p>
          <a:p>
            <a:pPr lvl="1"/>
            <a:r>
              <a:rPr lang="de-DE" dirty="0" smtClean="0"/>
              <a:t>Grafiktaschenrechner sind </a:t>
            </a:r>
            <a:r>
              <a:rPr lang="de-DE" u="sng" dirty="0" smtClean="0"/>
              <a:t>nicht</a:t>
            </a:r>
            <a:r>
              <a:rPr lang="de-DE" dirty="0" smtClean="0"/>
              <a:t> erlaubt, andere TR erlaubt</a:t>
            </a:r>
          </a:p>
        </p:txBody>
      </p:sp>
      <p:sp>
        <p:nvSpPr>
          <p:cNvPr id="5" name="Pfeil nach rechts 4">
            <a:hlinkClick r:id="rId4" action="ppaction://hlinksldjump"/>
          </p:cNvPr>
          <p:cNvSpPr/>
          <p:nvPr/>
        </p:nvSpPr>
        <p:spPr>
          <a:xfrm>
            <a:off x="2357422" y="364331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rechts 5">
            <a:hlinkClick r:id="rId5" action="ppaction://hlinksldjump"/>
          </p:cNvPr>
          <p:cNvSpPr/>
          <p:nvPr/>
        </p:nvSpPr>
        <p:spPr>
          <a:xfrm>
            <a:off x="2285984" y="578645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Rechtliche Vorgaben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 smtClean="0"/>
              <a:t>Gruppenprüfung</a:t>
            </a:r>
          </a:p>
          <a:p>
            <a:r>
              <a:rPr lang="de-DE" dirty="0" smtClean="0"/>
              <a:t>Basiert auf einem </a:t>
            </a:r>
            <a:r>
              <a:rPr lang="de-DE" dirty="0" smtClean="0">
                <a:hlinkClick r:id="rId4" action="ppaction://hlinksldjump"/>
              </a:rPr>
              <a:t>Leittext</a:t>
            </a:r>
            <a:r>
              <a:rPr lang="de-DE" dirty="0" smtClean="0"/>
              <a:t> und enthält Lerninhalte aus AWT und boZ (Soziales, Technik, Wirtschaft)</a:t>
            </a:r>
          </a:p>
          <a:p>
            <a:r>
              <a:rPr lang="de-DE" dirty="0" smtClean="0"/>
              <a:t>Umfasst einen beobachtbaren an der Schule durchzuführenden arbeitspraktischen Teil (Soziales 150 Min., Technik 240 Min., Wirtschaft 120 Min.)</a:t>
            </a:r>
          </a:p>
          <a:p>
            <a:r>
              <a:rPr lang="de-DE" dirty="0" smtClean="0"/>
              <a:t>Bewertete Bereiche</a:t>
            </a:r>
          </a:p>
          <a:p>
            <a:pPr lvl="1"/>
            <a:r>
              <a:rPr lang="de-DE" dirty="0" smtClean="0"/>
              <a:t>Arbeitspraktische Durchführung an der Schule</a:t>
            </a:r>
          </a:p>
          <a:p>
            <a:pPr lvl="1"/>
            <a:r>
              <a:rPr lang="de-DE" dirty="0" smtClean="0"/>
              <a:t>Präsentation</a:t>
            </a:r>
          </a:p>
          <a:p>
            <a:pPr lvl="1"/>
            <a:r>
              <a:rPr lang="de-DE" dirty="0" smtClean="0"/>
              <a:t>Projektmappe</a:t>
            </a:r>
          </a:p>
        </p:txBody>
      </p:sp>
    </p:spTree>
    <p:extLst>
      <p:ext uri="{BB962C8B-B14F-4D97-AF65-F5344CB8AC3E}">
        <p14:creationId xmlns:p14="http://schemas.microsoft.com/office/powerpoint/2010/main" val="264661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Projektprüfung</a:t>
            </a:r>
            <a:br>
              <a:rPr lang="de-DE" dirty="0" smtClean="0"/>
            </a:br>
            <a:r>
              <a:rPr lang="de-DE" sz="3600" dirty="0" smtClean="0"/>
              <a:t>Ablauf Soziales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Mi., 15.05., 8:00 – 17:00Uhr: Vorbereitung, Planung</a:t>
            </a:r>
          </a:p>
          <a:p>
            <a:r>
              <a:rPr lang="de-DE" dirty="0"/>
              <a:t>In der Schulküche:</a:t>
            </a:r>
          </a:p>
          <a:p>
            <a:pPr lvl="1"/>
            <a:r>
              <a:rPr lang="de-DE" dirty="0" smtClean="0"/>
              <a:t>Ausgabe </a:t>
            </a:r>
            <a:r>
              <a:rPr lang="de-DE" dirty="0"/>
              <a:t>des Leittextes</a:t>
            </a:r>
          </a:p>
          <a:p>
            <a:pPr lvl="1"/>
            <a:r>
              <a:rPr lang="de-DE" dirty="0" smtClean="0"/>
              <a:t>Menüplanung</a:t>
            </a:r>
            <a:endParaRPr lang="de-DE" dirty="0"/>
          </a:p>
          <a:p>
            <a:pPr lvl="1"/>
            <a:r>
              <a:rPr lang="de-DE" dirty="0" smtClean="0"/>
              <a:t>Planung </a:t>
            </a:r>
            <a:r>
              <a:rPr lang="de-DE" dirty="0"/>
              <a:t>der </a:t>
            </a:r>
            <a:r>
              <a:rPr lang="de-DE" dirty="0" smtClean="0"/>
              <a:t>Tischgestaltung</a:t>
            </a:r>
            <a:endParaRPr lang="de-DE" dirty="0"/>
          </a:p>
          <a:p>
            <a:pPr lvl="1"/>
            <a:r>
              <a:rPr lang="de-DE" dirty="0" smtClean="0"/>
              <a:t>Planung </a:t>
            </a:r>
            <a:r>
              <a:rPr lang="de-DE" dirty="0"/>
              <a:t>der Arbeitsschritte </a:t>
            </a:r>
            <a:r>
              <a:rPr lang="de-DE" dirty="0" smtClean="0">
                <a:latin typeface="Times New Roman"/>
                <a:cs typeface="Times New Roman"/>
              </a:rPr>
              <a:t>→</a:t>
            </a:r>
            <a:r>
              <a:rPr lang="de-DE" dirty="0" smtClean="0"/>
              <a:t> Organisationsplan</a:t>
            </a:r>
          </a:p>
          <a:p>
            <a:pPr lvl="1"/>
            <a:r>
              <a:rPr lang="de-DE" dirty="0" smtClean="0"/>
              <a:t>Zeitplanung</a:t>
            </a:r>
          </a:p>
          <a:p>
            <a:pPr lvl="1"/>
            <a:r>
              <a:rPr lang="de-DE" dirty="0" smtClean="0"/>
              <a:t>Einkaufszettel </a:t>
            </a:r>
            <a:r>
              <a:rPr lang="de-DE" dirty="0"/>
              <a:t>schreiben</a:t>
            </a:r>
          </a:p>
          <a:p>
            <a:pPr lvl="1"/>
            <a:r>
              <a:rPr lang="de-DE" dirty="0" smtClean="0"/>
              <a:t>Selbstständiges </a:t>
            </a:r>
            <a:r>
              <a:rPr lang="de-DE" dirty="0"/>
              <a:t>Einkaufen der </a:t>
            </a:r>
            <a:r>
              <a:rPr lang="de-DE" dirty="0" smtClean="0"/>
              <a:t>Lebensmittel</a:t>
            </a:r>
          </a:p>
          <a:p>
            <a:r>
              <a:rPr lang="de-DE" dirty="0" smtClean="0"/>
              <a:t>Arbeitsform: Teamarbeit und Einzelarbeit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892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Bildschirmpräsentation (4:3)</PresentationFormat>
  <Paragraphs>189</Paragraphs>
  <Slides>37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Calibri</vt:lpstr>
      <vt:lpstr>Constantia</vt:lpstr>
      <vt:lpstr>Symbol</vt:lpstr>
      <vt:lpstr>Times New Roman</vt:lpstr>
      <vt:lpstr>Wingdings 2</vt:lpstr>
      <vt:lpstr>Hyperion</vt:lpstr>
      <vt:lpstr>Krötensee-Mittelschule Quali 2019</vt:lpstr>
      <vt:lpstr>PowerPoint-Präsentation</vt:lpstr>
      <vt:lpstr>Prüfungsfächer</vt:lpstr>
      <vt:lpstr>Wertigkeit der Fächer</vt:lpstr>
      <vt:lpstr>Berechnungsbeispiel</vt:lpstr>
      <vt:lpstr>Deutsch</vt:lpstr>
      <vt:lpstr>Mathematik</vt:lpstr>
      <vt:lpstr>Projektprüfung Rechtliche Vorgaben</vt:lpstr>
      <vt:lpstr>Projektprüfung Ablauf Soziales</vt:lpstr>
      <vt:lpstr>Projektprüfung Ablauf Soziales</vt:lpstr>
      <vt:lpstr>Projektprüfung Ablauf Soziales</vt:lpstr>
      <vt:lpstr>Projektprüfung Ablauf Soziales</vt:lpstr>
      <vt:lpstr>Projektprüfung Ablauf Soziales</vt:lpstr>
      <vt:lpstr>Projektprüfung Ablauf Wirtschaft</vt:lpstr>
      <vt:lpstr>Projektprüfung Ablauf Technik</vt:lpstr>
      <vt:lpstr>Weitere Fächer</vt:lpstr>
      <vt:lpstr>Wichtig!</vt:lpstr>
      <vt:lpstr>Quali-Vorbereitung VHS</vt:lpstr>
      <vt:lpstr>Quali-Vorbereitung VHS</vt:lpstr>
      <vt:lpstr>Quali-Vorbereitung VHS</vt:lpstr>
      <vt:lpstr>Quali-Vorbereitung VHS</vt:lpstr>
      <vt:lpstr>Vielen Dank für Ihre Aufmerksamkeit</vt:lpstr>
      <vt:lpstr>Deutsch Rechtschreiben</vt:lpstr>
      <vt:lpstr>Deutsch Sprachbetrachtung</vt:lpstr>
      <vt:lpstr>Deutsch Rechtschreiben</vt:lpstr>
      <vt:lpstr>Deutsch Textarbeit</vt:lpstr>
      <vt:lpstr>Deutsch Textarbeit</vt:lpstr>
      <vt:lpstr>Mathematik Teil A</vt:lpstr>
      <vt:lpstr>Mathematik Teil A</vt:lpstr>
      <vt:lpstr>Mathematik Teil A</vt:lpstr>
      <vt:lpstr>Mathematik Teil A</vt:lpstr>
      <vt:lpstr>Mathematik Teil B</vt:lpstr>
      <vt:lpstr>Mathematik Teil B</vt:lpstr>
      <vt:lpstr>Mathematik Teil B</vt:lpstr>
      <vt:lpstr>Mathematik Teil B</vt:lpstr>
      <vt:lpstr>Leittextbeispiel</vt:lpstr>
      <vt:lpstr>Leittextbeispiel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 Info Externe</dc:title>
  <dc:creator>Harald Röbl</dc:creator>
  <cp:lastModifiedBy>Harald Röbl</cp:lastModifiedBy>
  <cp:revision>184</cp:revision>
  <dcterms:created xsi:type="dcterms:W3CDTF">2009-03-23T17:15:52Z</dcterms:created>
  <dcterms:modified xsi:type="dcterms:W3CDTF">2019-03-12T07:46:57Z</dcterms:modified>
</cp:coreProperties>
</file>