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1" r:id="rId3"/>
    <p:sldId id="258" r:id="rId4"/>
    <p:sldId id="260" r:id="rId5"/>
    <p:sldId id="303" r:id="rId6"/>
    <p:sldId id="274" r:id="rId7"/>
    <p:sldId id="297" r:id="rId8"/>
    <p:sldId id="275" r:id="rId9"/>
  </p:sldIdLst>
  <p:sldSz cx="9144000" cy="6858000" type="screen4x3"/>
  <p:notesSz cx="9774238" cy="66484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36473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8307-AB19-4DF8-8BA5-44437DB3BDA2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36473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98B5C-E62F-4067-A7F0-AD507717CA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8202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36473" y="0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0FB2-0193-41B7-B3C1-8246F899BED0}" type="datetimeFigureOut">
              <a:rPr lang="de-DE" smtClean="0"/>
              <a:pPr/>
              <a:t>10.03.2019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24213" y="498475"/>
            <a:ext cx="3325812" cy="2493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77424" y="3158014"/>
            <a:ext cx="7819390" cy="299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36473" y="6314874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5F89E-CC95-4489-A003-DA5412D0020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9327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3224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44544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15706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6375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110637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39283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37092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8682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1332-9E0F-4E39-84EA-134B78BDA8BE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233-D746-4F1E-A856-8EEACE4FA236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67E4-812F-478D-83AB-916887F95C1B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9D12-45D2-47A5-9D99-7ED5A8E5D707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3A80-14D0-48A6-8DB8-26E1C8D07F0E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26CA-ABAA-4085-9A37-2B1634D5E0E1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AE3-1A4A-412E-9359-8CF350686786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3C5-496E-4D15-B5CD-4A57F60CFFC2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F646-F039-4A2B-8008-CDA0F2A9BC27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636A-1F09-4156-A96F-FBC39B77023E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A91E-EADA-421C-BF3D-EED486FAEFD8}" type="datetime1">
              <a:rPr lang="de-DE" smtClean="0"/>
              <a:pPr/>
              <a:t>10.03.2019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5B72B-82AE-4114-9861-EF5523CA7F3D}" type="datetime1">
              <a:rPr lang="de-DE" smtClean="0"/>
              <a:pPr/>
              <a:t>10.03.2019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e-DE" dirty="0" smtClean="0"/>
              <a:t>Harald </a:t>
            </a:r>
            <a:r>
              <a:rPr lang="de-DE" dirty="0" err="1" smtClean="0"/>
              <a:t>Röbl</a:t>
            </a:r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Krötensee-Mittelschule</a:t>
            </a:r>
            <a:br>
              <a:rPr lang="de-DE" dirty="0" smtClean="0"/>
            </a:br>
            <a:r>
              <a:rPr lang="de-DE" dirty="0" err="1" smtClean="0"/>
              <a:t>Quali</a:t>
            </a:r>
            <a:r>
              <a:rPr lang="de-DE" dirty="0" smtClean="0"/>
              <a:t> 2019 Englisch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Informationsveranstaltung für externe Bewerber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352800" cy="365125"/>
          </a:xfrm>
        </p:spPr>
        <p:txBody>
          <a:bodyPr/>
          <a:lstStyle/>
          <a:p>
            <a:pPr algn="ctr"/>
            <a:r>
              <a:rPr lang="de-DE" dirty="0" smtClean="0"/>
              <a:t>Frau </a:t>
            </a:r>
            <a:r>
              <a:rPr lang="de-DE" dirty="0" err="1" smtClean="0"/>
              <a:t>Plumb</a:t>
            </a:r>
            <a:endParaRPr lang="de-DE" dirty="0"/>
          </a:p>
        </p:txBody>
      </p:sp>
      <p:pic>
        <p:nvPicPr>
          <p:cNvPr id="7" name="Grafik 6" descr="Krötensee-MS fre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293096"/>
            <a:ext cx="2906525" cy="20510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English final </a:t>
            </a:r>
            <a:r>
              <a:rPr lang="de-DE" dirty="0" err="1" smtClean="0"/>
              <a:t>exams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216400" algn="l"/>
              </a:tabLst>
            </a:pPr>
            <a:r>
              <a:rPr lang="de-DE" dirty="0" smtClean="0"/>
              <a:t>1. Oral </a:t>
            </a:r>
            <a:r>
              <a:rPr lang="de-DE" dirty="0" err="1" smtClean="0"/>
              <a:t>exam</a:t>
            </a:r>
            <a:r>
              <a:rPr lang="de-DE" dirty="0" smtClean="0"/>
              <a:t>	2.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2559350"/>
            <a:ext cx="3888432" cy="417977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07504" y="2636912"/>
          <a:ext cx="4392489" cy="3256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4163"/>
                <a:gridCol w="1464163"/>
                <a:gridCol w="14641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Part 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Part 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Part C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noProof="0" smtClean="0"/>
                        <a:t>Picture-based</a:t>
                      </a:r>
                      <a:r>
                        <a:rPr lang="en-US" sz="1600" b="0" baseline="0" noProof="0" smtClean="0"/>
                        <a:t> Interview</a:t>
                      </a:r>
                      <a:endParaRPr lang="en-US" sz="16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Topic-based Talk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Interpreting</a:t>
                      </a:r>
                      <a:endParaRPr lang="en-US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5 minutes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5 minutes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5 minutes</a:t>
                      </a:r>
                      <a:endParaRPr lang="en-US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Preparation time:                ½ minute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Preparation</a:t>
                      </a:r>
                      <a:r>
                        <a:rPr lang="en-US" sz="1600" baseline="0" noProof="0" smtClean="0"/>
                        <a:t> time:                1 ½ minutes</a:t>
                      </a:r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15 points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15</a:t>
                      </a:r>
                      <a:r>
                        <a:rPr lang="en-US" sz="1600" baseline="0" noProof="0" dirty="0" smtClean="0"/>
                        <a:t> points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15 points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language 15 points</a:t>
                      </a:r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Total 60 points</a:t>
                      </a:r>
                      <a:endParaRPr lang="en-US" sz="16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494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1. a) Picture-based Interview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Char char="•"/>
            </a:pPr>
            <a:r>
              <a:rPr lang="en-US" dirty="0" smtClean="0"/>
              <a:t>Talk about the picture</a:t>
            </a:r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Describe what the people are doing</a:t>
            </a:r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Maybe you talk about the weather</a:t>
            </a:r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The teacher is going to ask questions</a:t>
            </a:r>
            <a:endParaRPr lang="en-US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1. b) Topic-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smtClean="0"/>
              <a:t>Talk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en-US" dirty="0" smtClean="0"/>
              <a:t>Mind – map (e.g. Yellowstone-National Park)</a:t>
            </a:r>
          </a:p>
          <a:p>
            <a:r>
              <a:rPr lang="en-US" dirty="0" smtClean="0"/>
              <a:t>Your topic is …</a:t>
            </a:r>
          </a:p>
          <a:p>
            <a:r>
              <a:rPr lang="en-US" dirty="0" smtClean="0"/>
              <a:t>Here are boxes with different aspects.</a:t>
            </a:r>
          </a:p>
          <a:p>
            <a:r>
              <a:rPr lang="en-US" dirty="0" smtClean="0"/>
              <a:t>You have to talk about three of them.</a:t>
            </a:r>
          </a:p>
          <a:p>
            <a:r>
              <a:rPr lang="en-US" dirty="0" smtClean="0"/>
              <a:t>First you have 90 seconds to look at the boxes and to make notes.</a:t>
            </a:r>
          </a:p>
          <a:p>
            <a:r>
              <a:rPr lang="en-US" dirty="0" smtClean="0"/>
              <a:t>Talk for about 2 minutes.</a:t>
            </a:r>
            <a:endParaRPr lang="en-US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1. c) </a:t>
            </a:r>
            <a:r>
              <a:rPr lang="de-DE" dirty="0" err="1" smtClean="0"/>
              <a:t>Interpreting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Topics:</a:t>
            </a:r>
          </a:p>
          <a:p>
            <a:endParaRPr lang="de-DE" dirty="0" smtClean="0"/>
          </a:p>
          <a:p>
            <a:r>
              <a:rPr lang="en-US" dirty="0" smtClean="0"/>
              <a:t>Eating out and cooking</a:t>
            </a:r>
          </a:p>
          <a:p>
            <a:r>
              <a:rPr lang="en-US" dirty="0" smtClean="0"/>
              <a:t>Health problems</a:t>
            </a:r>
          </a:p>
          <a:p>
            <a:r>
              <a:rPr lang="en-US" dirty="0" smtClean="0"/>
              <a:t>Talking about holidays and free time activities</a:t>
            </a:r>
          </a:p>
          <a:p>
            <a:r>
              <a:rPr lang="en-US" dirty="0" smtClean="0"/>
              <a:t>Travelling and public transport (booking, getting information, accommodation, …)</a:t>
            </a:r>
          </a:p>
          <a:p>
            <a:r>
              <a:rPr lang="en-US" dirty="0" smtClean="0"/>
              <a:t>Shopping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3086622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de-DE" dirty="0" smtClean="0"/>
              <a:t>Listening </a:t>
            </a:r>
            <a:r>
              <a:rPr lang="de-DE" dirty="0" err="1" smtClean="0"/>
              <a:t>Comprehension</a:t>
            </a:r>
            <a:r>
              <a:rPr lang="de-DE" dirty="0" smtClean="0"/>
              <a:t> +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English</a:t>
            </a:r>
          </a:p>
          <a:p>
            <a:pPr lvl="1"/>
            <a:r>
              <a:rPr lang="de-DE" dirty="0" smtClean="0"/>
              <a:t>Words – </a:t>
            </a:r>
            <a:r>
              <a:rPr lang="de-DE" dirty="0" err="1" smtClean="0"/>
              <a:t>sounds</a:t>
            </a:r>
            <a:r>
              <a:rPr lang="de-DE" dirty="0" smtClean="0"/>
              <a:t> – </a:t>
            </a:r>
            <a:r>
              <a:rPr lang="de-DE" dirty="0" err="1" smtClean="0"/>
              <a:t>situations</a:t>
            </a:r>
            <a:r>
              <a:rPr lang="de-DE" dirty="0" smtClean="0"/>
              <a:t> – </a:t>
            </a:r>
            <a:r>
              <a:rPr lang="de-DE" dirty="0" err="1" smtClean="0"/>
              <a:t>grammar</a:t>
            </a:r>
            <a:endParaRPr lang="de-DE" dirty="0" smtClean="0"/>
          </a:p>
          <a:p>
            <a:pPr lvl="1"/>
            <a:r>
              <a:rPr lang="de-DE" dirty="0" smtClean="0"/>
              <a:t>30 </a:t>
            </a:r>
            <a:r>
              <a:rPr lang="de-DE" dirty="0" err="1" smtClean="0"/>
              <a:t>minutes</a:t>
            </a:r>
            <a:r>
              <a:rPr lang="de-DE" dirty="0" smtClean="0"/>
              <a:t>, 40 </a:t>
            </a:r>
            <a:r>
              <a:rPr lang="de-DE" dirty="0" err="1" smtClean="0"/>
              <a:t>points</a:t>
            </a:r>
            <a:endParaRPr lang="de-DE" dirty="0"/>
          </a:p>
          <a:p>
            <a:endParaRPr lang="de-DE" dirty="0" smtClean="0"/>
          </a:p>
          <a:p>
            <a:r>
              <a:rPr lang="de-DE" dirty="0"/>
              <a:t>Reading </a:t>
            </a:r>
            <a:r>
              <a:rPr lang="de-DE" dirty="0" err="1"/>
              <a:t>Comprehension</a:t>
            </a:r>
            <a:r>
              <a:rPr lang="de-DE" dirty="0"/>
              <a:t> + Text </a:t>
            </a:r>
            <a:r>
              <a:rPr lang="de-DE" dirty="0" err="1"/>
              <a:t>Production</a:t>
            </a:r>
            <a:endParaRPr lang="de-DE" dirty="0"/>
          </a:p>
          <a:p>
            <a:r>
              <a:rPr lang="de-DE" dirty="0"/>
              <a:t>Text </a:t>
            </a:r>
            <a:r>
              <a:rPr lang="de-DE" dirty="0" err="1"/>
              <a:t>Production</a:t>
            </a:r>
            <a:endParaRPr lang="de-DE" dirty="0"/>
          </a:p>
          <a:p>
            <a:pPr lvl="1"/>
            <a:r>
              <a:rPr lang="de-DE" dirty="0"/>
              <a:t>Letter/</a:t>
            </a:r>
            <a:r>
              <a:rPr lang="de-DE" dirty="0" err="1"/>
              <a:t>e-mail</a:t>
            </a:r>
            <a:r>
              <a:rPr lang="de-DE" dirty="0"/>
              <a:t> </a:t>
            </a:r>
            <a:r>
              <a:rPr lang="de-DE" b="1" u="sng" dirty="0" err="1">
                <a:solidFill>
                  <a:srgbClr val="FF0000"/>
                </a:solidFill>
              </a:rPr>
              <a:t>or</a:t>
            </a:r>
            <a:endParaRPr lang="de-DE" b="1" u="sng" dirty="0">
              <a:solidFill>
                <a:srgbClr val="FF0000"/>
              </a:solidFill>
            </a:endParaRPr>
          </a:p>
          <a:p>
            <a:pPr lvl="1"/>
            <a:r>
              <a:rPr lang="de-DE" dirty="0"/>
              <a:t>Picture </a:t>
            </a:r>
            <a:r>
              <a:rPr lang="de-DE" dirty="0" err="1"/>
              <a:t>story</a:t>
            </a:r>
            <a:endParaRPr lang="de-DE" dirty="0"/>
          </a:p>
          <a:p>
            <a:r>
              <a:rPr lang="de-DE" dirty="0"/>
              <a:t>60 </a:t>
            </a:r>
            <a:r>
              <a:rPr lang="de-DE" dirty="0" err="1"/>
              <a:t>minutes</a:t>
            </a:r>
            <a:r>
              <a:rPr lang="de-DE" dirty="0"/>
              <a:t>, </a:t>
            </a:r>
            <a:r>
              <a:rPr lang="de-DE" dirty="0" smtClean="0"/>
              <a:t>40 </a:t>
            </a:r>
            <a:r>
              <a:rPr lang="de-DE" dirty="0" err="1"/>
              <a:t>points</a:t>
            </a:r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de-DE" dirty="0" smtClean="0"/>
              <a:t>Times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14488"/>
            <a:ext cx="8568952" cy="4610112"/>
          </a:xfrm>
        </p:spPr>
        <p:txBody>
          <a:bodyPr>
            <a:normAutofit/>
          </a:bodyPr>
          <a:lstStyle/>
          <a:p>
            <a:r>
              <a:rPr lang="de-DE" dirty="0" smtClean="0"/>
              <a:t>Oral </a:t>
            </a:r>
            <a:r>
              <a:rPr lang="de-DE" dirty="0" err="1" smtClean="0"/>
              <a:t>exam</a:t>
            </a:r>
            <a:endParaRPr lang="de-DE" dirty="0" smtClean="0"/>
          </a:p>
          <a:p>
            <a:pPr lvl="1"/>
            <a:r>
              <a:rPr lang="de-DE" dirty="0" err="1" smtClean="0"/>
              <a:t>Monday</a:t>
            </a:r>
            <a:r>
              <a:rPr lang="de-DE" dirty="0" smtClean="0"/>
              <a:t>, 6</a:t>
            </a:r>
            <a:r>
              <a:rPr lang="de-DE" baseline="30000" dirty="0" smtClean="0"/>
              <a:t>th</a:t>
            </a:r>
            <a:r>
              <a:rPr lang="de-DE" dirty="0" smtClean="0"/>
              <a:t> May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Tuesday</a:t>
            </a:r>
            <a:r>
              <a:rPr lang="de-DE" dirty="0" smtClean="0"/>
              <a:t>, 7</a:t>
            </a:r>
            <a:r>
              <a:rPr lang="de-DE" baseline="30000" dirty="0" smtClean="0"/>
              <a:t>th</a:t>
            </a:r>
            <a:r>
              <a:rPr lang="de-DE" dirty="0" smtClean="0"/>
              <a:t> May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Wednesday</a:t>
            </a:r>
            <a:r>
              <a:rPr lang="de-DE" dirty="0" smtClean="0"/>
              <a:t> 8</a:t>
            </a:r>
            <a:r>
              <a:rPr lang="de-DE" baseline="30000" dirty="0" smtClean="0"/>
              <a:t>th</a:t>
            </a:r>
            <a:r>
              <a:rPr lang="de-DE" dirty="0" smtClean="0"/>
              <a:t> May</a:t>
            </a:r>
            <a:endParaRPr lang="de-DE" dirty="0" smtClean="0"/>
          </a:p>
          <a:p>
            <a:pPr lvl="1"/>
            <a:r>
              <a:rPr lang="de-DE" dirty="0" smtClean="0"/>
              <a:t>15 </a:t>
            </a:r>
            <a:r>
              <a:rPr lang="de-DE" dirty="0" err="1" smtClean="0"/>
              <a:t>minutes</a:t>
            </a:r>
            <a:endParaRPr lang="de-DE" dirty="0" smtClean="0"/>
          </a:p>
          <a:p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endParaRPr lang="de-DE" dirty="0" smtClean="0"/>
          </a:p>
          <a:p>
            <a:pPr lvl="1"/>
            <a:r>
              <a:rPr lang="de-DE" dirty="0" err="1" smtClean="0"/>
              <a:t>Monday</a:t>
            </a:r>
            <a:r>
              <a:rPr lang="de-DE" dirty="0" smtClean="0"/>
              <a:t>, </a:t>
            </a:r>
            <a:r>
              <a:rPr lang="de-DE" dirty="0" smtClean="0"/>
              <a:t>1</a:t>
            </a:r>
            <a:r>
              <a:rPr lang="de-DE" baseline="30000" dirty="0" smtClean="0"/>
              <a:t>st</a:t>
            </a:r>
            <a:r>
              <a:rPr lang="de-DE" dirty="0" smtClean="0"/>
              <a:t> </a:t>
            </a:r>
            <a:r>
              <a:rPr lang="de-DE" dirty="0" err="1" smtClean="0"/>
              <a:t>July</a:t>
            </a:r>
            <a:endParaRPr lang="de-DE" dirty="0" smtClean="0"/>
          </a:p>
          <a:p>
            <a:pPr lvl="1"/>
            <a:r>
              <a:rPr lang="de-DE" dirty="0" smtClean="0"/>
              <a:t>8.30 – 10.10 a.m.</a:t>
            </a:r>
          </a:p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dictionary</a:t>
            </a:r>
            <a:r>
              <a:rPr lang="de-DE" dirty="0" smtClean="0"/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2893723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714512"/>
          </a:xfrm>
        </p:spPr>
        <p:txBody>
          <a:bodyPr>
            <a:normAutofit/>
          </a:bodyPr>
          <a:lstStyle/>
          <a:p>
            <a:pPr algn="ctr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listening</a:t>
            </a:r>
            <a:endParaRPr lang="de-DE" dirty="0"/>
          </a:p>
        </p:txBody>
      </p:sp>
      <p:pic>
        <p:nvPicPr>
          <p:cNvPr id="9" name="Inhaltsplatzhalter 8" descr="Krötensee-MS frei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196047" y="2924944"/>
            <a:ext cx="2751907" cy="1941981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Bildschirmpräsentation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Hyperion</vt:lpstr>
      <vt:lpstr>Krötensee-Mittelschule Quali 2019 Englisch</vt:lpstr>
      <vt:lpstr>English final exams</vt:lpstr>
      <vt:lpstr>1. a) Picture-based Interview</vt:lpstr>
      <vt:lpstr>1. b) Topic-based Talk</vt:lpstr>
      <vt:lpstr>1. c) Interpreting</vt:lpstr>
      <vt:lpstr>2. Written Exam</vt:lpstr>
      <vt:lpstr>Times</vt:lpstr>
      <vt:lpstr>Thank you for listening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 Info Externe</dc:title>
  <dc:creator>Harald Röbl</dc:creator>
  <cp:lastModifiedBy>homecomputer</cp:lastModifiedBy>
  <cp:revision>163</cp:revision>
  <cp:lastPrinted>2014-02-24T08:15:21Z</cp:lastPrinted>
  <dcterms:created xsi:type="dcterms:W3CDTF">2009-03-23T17:15:52Z</dcterms:created>
  <dcterms:modified xsi:type="dcterms:W3CDTF">2019-03-10T15:07:12Z</dcterms:modified>
</cp:coreProperties>
</file>